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b7c8428d5a4f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3aaee558334527"/>
  </p:sldMasterIdLst>
  <p:sldIdLst>
    <p:sldId xmlns:r="http://schemas.openxmlformats.org/officeDocument/2006/relationships" id="256" r:id="R0d4a5a1eb885444d"/>
    <p:sldId xmlns:r="http://schemas.openxmlformats.org/officeDocument/2006/relationships" id="257" r:id="R69ac6bfa90e448bf"/>
    <p:sldId xmlns:r="http://schemas.openxmlformats.org/officeDocument/2006/relationships" id="258" r:id="R050add82727d49c4"/>
    <p:sldId xmlns:r="http://schemas.openxmlformats.org/officeDocument/2006/relationships" id="259" r:id="Ra5f8afb100b349d9"/>
    <p:sldId xmlns:r="http://schemas.openxmlformats.org/officeDocument/2006/relationships" id="260" r:id="Ra121f0302d904233"/>
    <p:sldId xmlns:r="http://schemas.openxmlformats.org/officeDocument/2006/relationships" id="261" r:id="Re51639bc1f414709"/>
    <p:sldId xmlns:r="http://schemas.openxmlformats.org/officeDocument/2006/relationships" id="262" r:id="Ra6ba12c86bdd40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3aaee558334527" /><Relationship Type="http://schemas.openxmlformats.org/officeDocument/2006/relationships/slide" Target="/ppt/slides/slide1.xml" Id="R0d4a5a1eb885444d" /><Relationship Type="http://schemas.openxmlformats.org/officeDocument/2006/relationships/slide" Target="/ppt/slides/slide2.xml" Id="R69ac6bfa90e448bf" /><Relationship Type="http://schemas.openxmlformats.org/officeDocument/2006/relationships/slide" Target="/ppt/slides/slide3.xml" Id="R050add82727d49c4" /><Relationship Type="http://schemas.openxmlformats.org/officeDocument/2006/relationships/slide" Target="/ppt/slides/slide4.xml" Id="Ra5f8afb100b349d9" /><Relationship Type="http://schemas.openxmlformats.org/officeDocument/2006/relationships/slide" Target="/ppt/slides/slide5.xml" Id="Ra121f0302d904233" /><Relationship Type="http://schemas.openxmlformats.org/officeDocument/2006/relationships/slide" Target="/ppt/slides/slide6.xml" Id="Re51639bc1f414709" /><Relationship Type="http://schemas.openxmlformats.org/officeDocument/2006/relationships/slide" Target="/ppt/slides/slide7.xml" Id="Ra6ba12c86bdd40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9a633125a049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3d81b18354c9d" /><Relationship Type="http://schemas.openxmlformats.org/officeDocument/2006/relationships/theme" Target="/ppt/slideMasters/theme/theme1.xml" Id="R22938968883942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e3d81b18354c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aa040de7b4e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b2ff6d87f45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c1c46830e43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dc205a85c4f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87dd2ae0049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b12f773ad4a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70708dc9248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MASTER SEALING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MASTER SEALING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MASTER SEALING HOLDING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MASTER SEALING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MASTER SEALING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MASTER SEALING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−292 725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904 504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1 797 634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MASTER SEALING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LANGLAND ROBERT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VEDUL HÅGEN GRANDGÅRD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MASTER SEALING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Russervegen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7652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825 353 712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MASTER SEALING HOLDING AS</a:t>
            </a:r>
          </a:p>
        </p:txBody>
      </p:sp>
    </p:spTree>
  </p:cSld>
  <p:clrMapOvr>
    <a:masterClrMapping xmlns:a="http://schemas.openxmlformats.org/drawingml/2006/main"/>
  </p:clrMapOvr>
</p:sld>
</file>