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474a5e853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fa2d1176e4e6c"/>
  </p:sldMasterIdLst>
  <p:sldIdLst>
    <p:sldId xmlns:r="http://schemas.openxmlformats.org/officeDocument/2006/relationships" id="256" r:id="Rf2efd9d10fb34d46"/>
    <p:sldId xmlns:r="http://schemas.openxmlformats.org/officeDocument/2006/relationships" id="257" r:id="R07796925ee7b4628"/>
    <p:sldId xmlns:r="http://schemas.openxmlformats.org/officeDocument/2006/relationships" id="258" r:id="R49c43422816640c2"/>
    <p:sldId xmlns:r="http://schemas.openxmlformats.org/officeDocument/2006/relationships" id="259" r:id="Rafdc0c3824b74e55"/>
    <p:sldId xmlns:r="http://schemas.openxmlformats.org/officeDocument/2006/relationships" id="260" r:id="R6f1d5815395b4a33"/>
    <p:sldId xmlns:r="http://schemas.openxmlformats.org/officeDocument/2006/relationships" id="261" r:id="R9c3854cc58414a61"/>
    <p:sldId xmlns:r="http://schemas.openxmlformats.org/officeDocument/2006/relationships" id="262" r:id="Raaea05d1e60c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fa2d1176e4e6c" /><Relationship Type="http://schemas.openxmlformats.org/officeDocument/2006/relationships/slide" Target="/ppt/slides/slide1.xml" Id="Rf2efd9d10fb34d46" /><Relationship Type="http://schemas.openxmlformats.org/officeDocument/2006/relationships/slide" Target="/ppt/slides/slide2.xml" Id="R07796925ee7b4628" /><Relationship Type="http://schemas.openxmlformats.org/officeDocument/2006/relationships/slide" Target="/ppt/slides/slide3.xml" Id="R49c43422816640c2" /><Relationship Type="http://schemas.openxmlformats.org/officeDocument/2006/relationships/slide" Target="/ppt/slides/slide4.xml" Id="Rafdc0c3824b74e55" /><Relationship Type="http://schemas.openxmlformats.org/officeDocument/2006/relationships/slide" Target="/ppt/slides/slide5.xml" Id="R6f1d5815395b4a33" /><Relationship Type="http://schemas.openxmlformats.org/officeDocument/2006/relationships/slide" Target="/ppt/slides/slide6.xml" Id="R9c3854cc58414a61" /><Relationship Type="http://schemas.openxmlformats.org/officeDocument/2006/relationships/slide" Target="/ppt/slides/slide7.xml" Id="Raaea05d1e60c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402ef3198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aa415e134896" /><Relationship Type="http://schemas.openxmlformats.org/officeDocument/2006/relationships/theme" Target="/ppt/slideMasters/theme/theme1.xml" Id="Rd785a427279a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2aa415e13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ae8cf396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8896ac7d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05381ad5e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63a6ec68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832af855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41edfd68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3fd04245e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GANGDAL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GANGDAL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GANGDAL HAAKON GIÆVER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Giæver Gangdal, Bjørndalen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825 400 222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GANGDAL HOLDING AS</a:t>
            </a:r>
          </a:p>
        </p:txBody>
      </p:sp>
    </p:spTree>
  </p:cSld>
  <p:clrMapOvr>
    <a:masterClrMapping xmlns:a="http://schemas.openxmlformats.org/drawingml/2006/main"/>
  </p:clrMapOvr>
</p:sld>
</file>