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75260175d046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1ca0a410b94042"/>
  </p:sldMasterIdLst>
  <p:sldIdLst>
    <p:sldId xmlns:r="http://schemas.openxmlformats.org/officeDocument/2006/relationships" id="256" r:id="R46b5f80ed38d423d"/>
    <p:sldId xmlns:r="http://schemas.openxmlformats.org/officeDocument/2006/relationships" id="257" r:id="R080f9bab60134622"/>
    <p:sldId xmlns:r="http://schemas.openxmlformats.org/officeDocument/2006/relationships" id="258" r:id="R60d2d10174d94f3f"/>
    <p:sldId xmlns:r="http://schemas.openxmlformats.org/officeDocument/2006/relationships" id="259" r:id="Rd4cfb37dfd3f43be"/>
    <p:sldId xmlns:r="http://schemas.openxmlformats.org/officeDocument/2006/relationships" id="260" r:id="Ra6834c3a190e4e12"/>
    <p:sldId xmlns:r="http://schemas.openxmlformats.org/officeDocument/2006/relationships" id="261" r:id="R7b098e07e39f41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1ca0a410b94042" /><Relationship Type="http://schemas.openxmlformats.org/officeDocument/2006/relationships/slide" Target="/ppt/slides/slide1.xml" Id="R46b5f80ed38d423d" /><Relationship Type="http://schemas.openxmlformats.org/officeDocument/2006/relationships/slide" Target="/ppt/slides/slide2.xml" Id="R080f9bab60134622" /><Relationship Type="http://schemas.openxmlformats.org/officeDocument/2006/relationships/slide" Target="/ppt/slides/slide3.xml" Id="R60d2d10174d94f3f" /><Relationship Type="http://schemas.openxmlformats.org/officeDocument/2006/relationships/slide" Target="/ppt/slides/slide4.xml" Id="Rd4cfb37dfd3f43be" /><Relationship Type="http://schemas.openxmlformats.org/officeDocument/2006/relationships/slide" Target="/ppt/slides/slide5.xml" Id="Ra6834c3a190e4e12" /><Relationship Type="http://schemas.openxmlformats.org/officeDocument/2006/relationships/slide" Target="/ppt/slides/slide6.xml" Id="R7b098e07e39f41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d3ba32807d48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9e51b3acc4919" /><Relationship Type="http://schemas.openxmlformats.org/officeDocument/2006/relationships/theme" Target="/ppt/slideMasters/theme/theme1.xml" Id="Rc6fe8e4083e747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89e51b3acc49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26d3053e740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e80c532604e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3cda49ae143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9dae60b174d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b25e6a16f43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4d6f6bc7547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DIN FORMUE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DIN FORMUE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100 390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928 051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941 121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Maria Tandberg Nygård, Setra vei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825 429 972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FORMUE AS</a:t>
            </a:r>
          </a:p>
        </p:txBody>
      </p:sp>
    </p:spTree>
  </p:cSld>
  <p:clrMapOvr>
    <a:masterClrMapping xmlns:a="http://schemas.openxmlformats.org/drawingml/2006/main"/>
  </p:clrMapOvr>
</p:sld>
</file>