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f7b2780e9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38f60ab584e87"/>
  </p:sldMasterIdLst>
  <p:sldIdLst>
    <p:sldId xmlns:r="http://schemas.openxmlformats.org/officeDocument/2006/relationships" id="256" r:id="R6c623e7b46c341b4"/>
    <p:sldId xmlns:r="http://schemas.openxmlformats.org/officeDocument/2006/relationships" id="257" r:id="R5362afc61bb74137"/>
    <p:sldId xmlns:r="http://schemas.openxmlformats.org/officeDocument/2006/relationships" id="258" r:id="Rbdcf0bb40fee4227"/>
    <p:sldId xmlns:r="http://schemas.openxmlformats.org/officeDocument/2006/relationships" id="259" r:id="Rb307800960d5448c"/>
    <p:sldId xmlns:r="http://schemas.openxmlformats.org/officeDocument/2006/relationships" id="260" r:id="R29f1aa962d8f4ec7"/>
    <p:sldId xmlns:r="http://schemas.openxmlformats.org/officeDocument/2006/relationships" id="261" r:id="R4d6dbd4fb78f4c28"/>
    <p:sldId xmlns:r="http://schemas.openxmlformats.org/officeDocument/2006/relationships" id="262" r:id="R48aee1e7c2c2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38f60ab584e87" /><Relationship Type="http://schemas.openxmlformats.org/officeDocument/2006/relationships/slide" Target="/ppt/slides/slide1.xml" Id="R6c623e7b46c341b4" /><Relationship Type="http://schemas.openxmlformats.org/officeDocument/2006/relationships/slide" Target="/ppt/slides/slide2.xml" Id="R5362afc61bb74137" /><Relationship Type="http://schemas.openxmlformats.org/officeDocument/2006/relationships/slide" Target="/ppt/slides/slide3.xml" Id="Rbdcf0bb40fee4227" /><Relationship Type="http://schemas.openxmlformats.org/officeDocument/2006/relationships/slide" Target="/ppt/slides/slide4.xml" Id="Rb307800960d5448c" /><Relationship Type="http://schemas.openxmlformats.org/officeDocument/2006/relationships/slide" Target="/ppt/slides/slide5.xml" Id="R29f1aa962d8f4ec7" /><Relationship Type="http://schemas.openxmlformats.org/officeDocument/2006/relationships/slide" Target="/ppt/slides/slide6.xml" Id="R4d6dbd4fb78f4c28" /><Relationship Type="http://schemas.openxmlformats.org/officeDocument/2006/relationships/slide" Target="/ppt/slides/slide7.xml" Id="R48aee1e7c2c2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3ce33c087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76896c3c4bfc" /><Relationship Type="http://schemas.openxmlformats.org/officeDocument/2006/relationships/theme" Target="/ppt/slideMasters/theme/theme1.xml" Id="Rf5d5f07a07dd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376896c3c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07d30687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eeb2efe9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4c8c89bd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4236bbe1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7e00379fd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72839fd6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0f77fca0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LUDDE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LUDDE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19 325 949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19 337 207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REIDAR BUCH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Sivertsen, Aunevegen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825 529 292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LUDDE HOLDING AS</a:t>
            </a:r>
          </a:p>
        </p:txBody>
      </p:sp>
    </p:spTree>
  </p:cSld>
  <p:clrMapOvr>
    <a:masterClrMapping xmlns:a="http://schemas.openxmlformats.org/drawingml/2006/main"/>
  </p:clrMapOvr>
</p:sld>
</file>