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a5f6ee5f1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0292961d24e97"/>
  </p:sldMasterIdLst>
  <p:sldIdLst>
    <p:sldId xmlns:r="http://schemas.openxmlformats.org/officeDocument/2006/relationships" id="256" r:id="R288eee9414d7482d"/>
    <p:sldId xmlns:r="http://schemas.openxmlformats.org/officeDocument/2006/relationships" id="257" r:id="R60389737d91e4e7a"/>
    <p:sldId xmlns:r="http://schemas.openxmlformats.org/officeDocument/2006/relationships" id="258" r:id="R8c8570e7962c4bef"/>
    <p:sldId xmlns:r="http://schemas.openxmlformats.org/officeDocument/2006/relationships" id="259" r:id="R9d7e5114dbe64fed"/>
    <p:sldId xmlns:r="http://schemas.openxmlformats.org/officeDocument/2006/relationships" id="260" r:id="Rea4809d85ac24b74"/>
    <p:sldId xmlns:r="http://schemas.openxmlformats.org/officeDocument/2006/relationships" id="261" r:id="R94ac7af3c84e428f"/>
    <p:sldId xmlns:r="http://schemas.openxmlformats.org/officeDocument/2006/relationships" id="262" r:id="R933366f6f8ba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0292961d24e97" /><Relationship Type="http://schemas.openxmlformats.org/officeDocument/2006/relationships/slide" Target="/ppt/slides/slide1.xml" Id="R288eee9414d7482d" /><Relationship Type="http://schemas.openxmlformats.org/officeDocument/2006/relationships/slide" Target="/ppt/slides/slide2.xml" Id="R60389737d91e4e7a" /><Relationship Type="http://schemas.openxmlformats.org/officeDocument/2006/relationships/slide" Target="/ppt/slides/slide3.xml" Id="R8c8570e7962c4bef" /><Relationship Type="http://schemas.openxmlformats.org/officeDocument/2006/relationships/slide" Target="/ppt/slides/slide4.xml" Id="R9d7e5114dbe64fed" /><Relationship Type="http://schemas.openxmlformats.org/officeDocument/2006/relationships/slide" Target="/ppt/slides/slide5.xml" Id="Rea4809d85ac24b74" /><Relationship Type="http://schemas.openxmlformats.org/officeDocument/2006/relationships/slide" Target="/ppt/slides/slide6.xml" Id="R94ac7af3c84e428f" /><Relationship Type="http://schemas.openxmlformats.org/officeDocument/2006/relationships/slide" Target="/ppt/slides/slide7.xml" Id="R933366f6f8ba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207fc628c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8713ffeb24897" /><Relationship Type="http://schemas.openxmlformats.org/officeDocument/2006/relationships/theme" Target="/ppt/slideMasters/theme/theme1.xml" Id="Rf3a4022bb179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8713ffeb2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d8465e5ae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08a8dace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450eca7e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a77793a4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db02aec6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09949a8e4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3c3159cce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−4 369 486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75 052 262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130 665 333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38,3 %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BERSK HOLDING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HOPATRE HOLDING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RJWB HOLDING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LUNDE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SK6 HOLDING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825 541 632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