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948fd1cb7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93a349a274325"/>
  </p:sldMasterIdLst>
  <p:sldIdLst>
    <p:sldId xmlns:r="http://schemas.openxmlformats.org/officeDocument/2006/relationships" id="256" r:id="R28f2dd9e30f24f4c"/>
    <p:sldId xmlns:r="http://schemas.openxmlformats.org/officeDocument/2006/relationships" id="257" r:id="Rb6302ddcded04c06"/>
    <p:sldId xmlns:r="http://schemas.openxmlformats.org/officeDocument/2006/relationships" id="258" r:id="Rb908320ae0c3416f"/>
    <p:sldId xmlns:r="http://schemas.openxmlformats.org/officeDocument/2006/relationships" id="259" r:id="R7942f7a0466e4f87"/>
    <p:sldId xmlns:r="http://schemas.openxmlformats.org/officeDocument/2006/relationships" id="260" r:id="R6d34da8797b74067"/>
    <p:sldId xmlns:r="http://schemas.openxmlformats.org/officeDocument/2006/relationships" id="261" r:id="R4a74780d553f4618"/>
    <p:sldId xmlns:r="http://schemas.openxmlformats.org/officeDocument/2006/relationships" id="262" r:id="Rf3143228a70e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93a349a274325" /><Relationship Type="http://schemas.openxmlformats.org/officeDocument/2006/relationships/slide" Target="/ppt/slides/slide1.xml" Id="R28f2dd9e30f24f4c" /><Relationship Type="http://schemas.openxmlformats.org/officeDocument/2006/relationships/slide" Target="/ppt/slides/slide2.xml" Id="Rb6302ddcded04c06" /><Relationship Type="http://schemas.openxmlformats.org/officeDocument/2006/relationships/slide" Target="/ppt/slides/slide3.xml" Id="Rb908320ae0c3416f" /><Relationship Type="http://schemas.openxmlformats.org/officeDocument/2006/relationships/slide" Target="/ppt/slides/slide4.xml" Id="R7942f7a0466e4f87" /><Relationship Type="http://schemas.openxmlformats.org/officeDocument/2006/relationships/slide" Target="/ppt/slides/slide5.xml" Id="R6d34da8797b74067" /><Relationship Type="http://schemas.openxmlformats.org/officeDocument/2006/relationships/slide" Target="/ppt/slides/slide6.xml" Id="R4a74780d553f4618" /><Relationship Type="http://schemas.openxmlformats.org/officeDocument/2006/relationships/slide" Target="/ppt/slides/slide7.xml" Id="Rf3143228a70e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df6a9af33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ebe7731a44ec" /><Relationship Type="http://schemas.openxmlformats.org/officeDocument/2006/relationships/theme" Target="/ppt/slideMasters/theme/theme1.xml" Id="R1fcddcad5185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5ebe7731a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0bba69337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d9d60d3a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dcb8f5e9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57a622752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6a5171e3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750678e9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e29ca1ed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201 141 359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TEMPUS HOLDINGS 89 S.À 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Heimr Collection AS, 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825 597 492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HOLDCO AS</a:t>
            </a:r>
          </a:p>
        </p:txBody>
      </p:sp>
    </p:spTree>
  </p:cSld>
  <p:clrMapOvr>
    <a:masterClrMapping xmlns:a="http://schemas.openxmlformats.org/drawingml/2006/main"/>
  </p:clrMapOvr>
</p:sld>
</file>