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bdbd1b51b74a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624d2eeba14f6e"/>
  </p:sldMasterIdLst>
  <p:sldIdLst>
    <p:sldId xmlns:r="http://schemas.openxmlformats.org/officeDocument/2006/relationships" id="256" r:id="Rf7ccb1c8619f4516"/>
    <p:sldId xmlns:r="http://schemas.openxmlformats.org/officeDocument/2006/relationships" id="257" r:id="R33b35c71825d4c71"/>
    <p:sldId xmlns:r="http://schemas.openxmlformats.org/officeDocument/2006/relationships" id="258" r:id="Rf05ccd29a3a24295"/>
    <p:sldId xmlns:r="http://schemas.openxmlformats.org/officeDocument/2006/relationships" id="259" r:id="Ra9fadccbb18f4e79"/>
    <p:sldId xmlns:r="http://schemas.openxmlformats.org/officeDocument/2006/relationships" id="260" r:id="Rf8a10488a90449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624d2eeba14f6e" /><Relationship Type="http://schemas.openxmlformats.org/officeDocument/2006/relationships/slide" Target="/ppt/slides/slide1.xml" Id="Rf7ccb1c8619f4516" /><Relationship Type="http://schemas.openxmlformats.org/officeDocument/2006/relationships/slide" Target="/ppt/slides/slide2.xml" Id="R33b35c71825d4c71" /><Relationship Type="http://schemas.openxmlformats.org/officeDocument/2006/relationships/slide" Target="/ppt/slides/slide3.xml" Id="Rf05ccd29a3a24295" /><Relationship Type="http://schemas.openxmlformats.org/officeDocument/2006/relationships/slide" Target="/ppt/slides/slide4.xml" Id="Ra9fadccbb18f4e79" /><Relationship Type="http://schemas.openxmlformats.org/officeDocument/2006/relationships/slide" Target="/ppt/slides/slide5.xml" Id="Rf8a10488a90449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672395cc054f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81e94888a4ad2" /><Relationship Type="http://schemas.openxmlformats.org/officeDocument/2006/relationships/theme" Target="/ppt/slideMasters/theme/theme1.xml" Id="R93949c407af440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081e94888a4a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863d3dd4248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ee30859654e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91d49403440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b39adb4f24b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9f65dd3b748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AAVITSLAND BYGG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AAVITSLAND BYGG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AAVITSLAND BYGG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AAVITSLAND BYGG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AAVITSLAND BYGG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AAVITSLAND BYGG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Myrlandkroken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825 598 782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AAVITSLAND BYGG</a:t>
            </a:r>
          </a:p>
        </p:txBody>
      </p:sp>
    </p:spTree>
  </p:cSld>
  <p:clrMapOvr>
    <a:masterClrMapping xmlns:a="http://schemas.openxmlformats.org/drawingml/2006/main"/>
  </p:clrMapOvr>
</p:sld>
</file>