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c86e6b8d5c42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8ef450763c4ef0"/>
  </p:sldMasterIdLst>
  <p:sldIdLst>
    <p:sldId xmlns:r="http://schemas.openxmlformats.org/officeDocument/2006/relationships" id="256" r:id="R22a21dbbc0354080"/>
    <p:sldId xmlns:r="http://schemas.openxmlformats.org/officeDocument/2006/relationships" id="257" r:id="R6d62915b41304b52"/>
    <p:sldId xmlns:r="http://schemas.openxmlformats.org/officeDocument/2006/relationships" id="258" r:id="Rd4b56dfd1afc4c08"/>
    <p:sldId xmlns:r="http://schemas.openxmlformats.org/officeDocument/2006/relationships" id="259" r:id="R462a10cd3dc449e2"/>
    <p:sldId xmlns:r="http://schemas.openxmlformats.org/officeDocument/2006/relationships" id="260" r:id="Raac1c9a88fa54128"/>
    <p:sldId xmlns:r="http://schemas.openxmlformats.org/officeDocument/2006/relationships" id="261" r:id="R567f56fb8138459a"/>
    <p:sldId xmlns:r="http://schemas.openxmlformats.org/officeDocument/2006/relationships" id="262" r:id="Raba23df9d27344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8ef450763c4ef0" /><Relationship Type="http://schemas.openxmlformats.org/officeDocument/2006/relationships/slide" Target="/ppt/slides/slide1.xml" Id="R22a21dbbc0354080" /><Relationship Type="http://schemas.openxmlformats.org/officeDocument/2006/relationships/slide" Target="/ppt/slides/slide2.xml" Id="R6d62915b41304b52" /><Relationship Type="http://schemas.openxmlformats.org/officeDocument/2006/relationships/slide" Target="/ppt/slides/slide3.xml" Id="Rd4b56dfd1afc4c08" /><Relationship Type="http://schemas.openxmlformats.org/officeDocument/2006/relationships/slide" Target="/ppt/slides/slide4.xml" Id="R462a10cd3dc449e2" /><Relationship Type="http://schemas.openxmlformats.org/officeDocument/2006/relationships/slide" Target="/ppt/slides/slide5.xml" Id="Raac1c9a88fa54128" /><Relationship Type="http://schemas.openxmlformats.org/officeDocument/2006/relationships/slide" Target="/ppt/slides/slide6.xml" Id="R567f56fb8138459a" /><Relationship Type="http://schemas.openxmlformats.org/officeDocument/2006/relationships/slide" Target="/ppt/slides/slide7.xml" Id="Raba23df9d27344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965dd8a4e844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99de27910406a" /><Relationship Type="http://schemas.openxmlformats.org/officeDocument/2006/relationships/theme" Target="/ppt/slideMasters/theme/theme1.xml" Id="R896b3328807741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e99de2791040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6bfeee4a94b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67612354941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d46a2951b42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cb43a94d346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cc8c0993144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d5c01e9d548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bc05f311b42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FAUSABU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FAUSABU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FAUSABU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FAUSABU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FAUSABU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FAUSABU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109 848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3 824 180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3 846 097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FAUSABU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FAUSA PER BJØRNAR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FAUSABU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 Bjørnar Fausa, Lilleruts vei 39C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825 626 832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FAUSABU HOLDING AS</a:t>
            </a:r>
          </a:p>
        </p:txBody>
      </p:sp>
    </p:spTree>
  </p:cSld>
  <p:clrMapOvr>
    <a:masterClrMapping xmlns:a="http://schemas.openxmlformats.org/drawingml/2006/main"/>
  </p:clrMapOvr>
</p:sld>
</file>