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17faa8169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e5aee4c3a4b67"/>
  </p:sldMasterIdLst>
  <p:sldIdLst>
    <p:sldId xmlns:r="http://schemas.openxmlformats.org/officeDocument/2006/relationships" id="256" r:id="R8b6302702d9541f6"/>
    <p:sldId xmlns:r="http://schemas.openxmlformats.org/officeDocument/2006/relationships" id="257" r:id="Rd6198626e61949b5"/>
    <p:sldId xmlns:r="http://schemas.openxmlformats.org/officeDocument/2006/relationships" id="258" r:id="Rf0f00d120eac4e72"/>
    <p:sldId xmlns:r="http://schemas.openxmlformats.org/officeDocument/2006/relationships" id="259" r:id="R3aeaadcdbb8e4468"/>
    <p:sldId xmlns:r="http://schemas.openxmlformats.org/officeDocument/2006/relationships" id="260" r:id="R5546a26945e34569"/>
    <p:sldId xmlns:r="http://schemas.openxmlformats.org/officeDocument/2006/relationships" id="261" r:id="Re6f8074ded6140b0"/>
    <p:sldId xmlns:r="http://schemas.openxmlformats.org/officeDocument/2006/relationships" id="262" r:id="R2a7e2b2a394e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e5aee4c3a4b67" /><Relationship Type="http://schemas.openxmlformats.org/officeDocument/2006/relationships/slide" Target="/ppt/slides/slide1.xml" Id="R8b6302702d9541f6" /><Relationship Type="http://schemas.openxmlformats.org/officeDocument/2006/relationships/slide" Target="/ppt/slides/slide2.xml" Id="Rd6198626e61949b5" /><Relationship Type="http://schemas.openxmlformats.org/officeDocument/2006/relationships/slide" Target="/ppt/slides/slide3.xml" Id="Rf0f00d120eac4e72" /><Relationship Type="http://schemas.openxmlformats.org/officeDocument/2006/relationships/slide" Target="/ppt/slides/slide4.xml" Id="R3aeaadcdbb8e4468" /><Relationship Type="http://schemas.openxmlformats.org/officeDocument/2006/relationships/slide" Target="/ppt/slides/slide5.xml" Id="R5546a26945e34569" /><Relationship Type="http://schemas.openxmlformats.org/officeDocument/2006/relationships/slide" Target="/ppt/slides/slide6.xml" Id="Re6f8074ded6140b0" /><Relationship Type="http://schemas.openxmlformats.org/officeDocument/2006/relationships/slide" Target="/ppt/slides/slide7.xml" Id="R2a7e2b2a394e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5324f0735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f0fa8d4f4df5" /><Relationship Type="http://schemas.openxmlformats.org/officeDocument/2006/relationships/theme" Target="/ppt/slideMasters/theme/theme1.xml" Id="Re470cbc45b9e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8f0fa8d4f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473b2c51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5c9124f8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67cd2e5f5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fa34cfbc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1deb0b0a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07c8efdb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f878ec23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SENIL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VVS RÅDGIVNING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HALMSTRÅ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KB.GTI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825 626 972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SENIL INVEST AS</a:t>
            </a:r>
          </a:p>
        </p:txBody>
      </p:sp>
    </p:spTree>
  </p:cSld>
  <p:clrMapOvr>
    <a:masterClrMapping xmlns:a="http://schemas.openxmlformats.org/drawingml/2006/main"/>
  </p:clrMapOvr>
</p:sld>
</file>