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84e4d66915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3454989984651"/>
  </p:sldMasterIdLst>
  <p:sldIdLst>
    <p:sldId xmlns:r="http://schemas.openxmlformats.org/officeDocument/2006/relationships" id="256" r:id="Rc97951f8103d4799"/>
    <p:sldId xmlns:r="http://schemas.openxmlformats.org/officeDocument/2006/relationships" id="257" r:id="R7f9a9b5037904393"/>
    <p:sldId xmlns:r="http://schemas.openxmlformats.org/officeDocument/2006/relationships" id="258" r:id="R7ad84199d5794733"/>
    <p:sldId xmlns:r="http://schemas.openxmlformats.org/officeDocument/2006/relationships" id="259" r:id="R99ff9526e0504532"/>
    <p:sldId xmlns:r="http://schemas.openxmlformats.org/officeDocument/2006/relationships" id="260" r:id="R73e904d0b00646ea"/>
    <p:sldId xmlns:r="http://schemas.openxmlformats.org/officeDocument/2006/relationships" id="261" r:id="R48a954718d674db9"/>
    <p:sldId xmlns:r="http://schemas.openxmlformats.org/officeDocument/2006/relationships" id="262" r:id="R95d6a57a718c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3454989984651" /><Relationship Type="http://schemas.openxmlformats.org/officeDocument/2006/relationships/slide" Target="/ppt/slides/slide1.xml" Id="Rc97951f8103d4799" /><Relationship Type="http://schemas.openxmlformats.org/officeDocument/2006/relationships/slide" Target="/ppt/slides/slide2.xml" Id="R7f9a9b5037904393" /><Relationship Type="http://schemas.openxmlformats.org/officeDocument/2006/relationships/slide" Target="/ppt/slides/slide3.xml" Id="R7ad84199d5794733" /><Relationship Type="http://schemas.openxmlformats.org/officeDocument/2006/relationships/slide" Target="/ppt/slides/slide4.xml" Id="R99ff9526e0504532" /><Relationship Type="http://schemas.openxmlformats.org/officeDocument/2006/relationships/slide" Target="/ppt/slides/slide5.xml" Id="R73e904d0b00646ea" /><Relationship Type="http://schemas.openxmlformats.org/officeDocument/2006/relationships/slide" Target="/ppt/slides/slide6.xml" Id="R48a954718d674db9" /><Relationship Type="http://schemas.openxmlformats.org/officeDocument/2006/relationships/slide" Target="/ppt/slides/slide7.xml" Id="R95d6a57a718c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82830d52843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d7caa857445ad" /><Relationship Type="http://schemas.openxmlformats.org/officeDocument/2006/relationships/theme" Target="/ppt/slideMasters/theme/theme1.xml" Id="R6f08af33ddd6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d7caa8574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0950b991e46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daf42dfe2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ea42a5fe1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70cb45dd0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67aac6db1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e7c0d5b01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7c7b1678b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CELINE 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CELINE ENG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 CELINE STANG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825 633 022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CELINE ENG AS</a:t>
            </a:r>
          </a:p>
        </p:txBody>
      </p:sp>
    </p:spTree>
  </p:cSld>
  <p:clrMapOvr>
    <a:masterClrMapping xmlns:a="http://schemas.openxmlformats.org/drawingml/2006/main"/>
  </p:clrMapOvr>
</p:sld>
</file>