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6b45e03e5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2ed3b52d483a"/>
  </p:sldMasterIdLst>
  <p:sldIdLst>
    <p:sldId xmlns:r="http://schemas.openxmlformats.org/officeDocument/2006/relationships" id="256" r:id="R8b691eb048ed4bc2"/>
    <p:sldId xmlns:r="http://schemas.openxmlformats.org/officeDocument/2006/relationships" id="257" r:id="Ra940fd39484d4a84"/>
    <p:sldId xmlns:r="http://schemas.openxmlformats.org/officeDocument/2006/relationships" id="258" r:id="Rcdef0c12293243ea"/>
    <p:sldId xmlns:r="http://schemas.openxmlformats.org/officeDocument/2006/relationships" id="259" r:id="R6181e42a9d074e52"/>
    <p:sldId xmlns:r="http://schemas.openxmlformats.org/officeDocument/2006/relationships" id="260" r:id="Rd88010bcc32d4d36"/>
    <p:sldId xmlns:r="http://schemas.openxmlformats.org/officeDocument/2006/relationships" id="261" r:id="R38f001c100dd4b72"/>
    <p:sldId xmlns:r="http://schemas.openxmlformats.org/officeDocument/2006/relationships" id="262" r:id="Rd00c84e36b7c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2ed3b52d483a" /><Relationship Type="http://schemas.openxmlformats.org/officeDocument/2006/relationships/slide" Target="/ppt/slides/slide1.xml" Id="R8b691eb048ed4bc2" /><Relationship Type="http://schemas.openxmlformats.org/officeDocument/2006/relationships/slide" Target="/ppt/slides/slide2.xml" Id="Ra940fd39484d4a84" /><Relationship Type="http://schemas.openxmlformats.org/officeDocument/2006/relationships/slide" Target="/ppt/slides/slide3.xml" Id="Rcdef0c12293243ea" /><Relationship Type="http://schemas.openxmlformats.org/officeDocument/2006/relationships/slide" Target="/ppt/slides/slide4.xml" Id="R6181e42a9d074e52" /><Relationship Type="http://schemas.openxmlformats.org/officeDocument/2006/relationships/slide" Target="/ppt/slides/slide5.xml" Id="Rd88010bcc32d4d36" /><Relationship Type="http://schemas.openxmlformats.org/officeDocument/2006/relationships/slide" Target="/ppt/slides/slide6.xml" Id="R38f001c100dd4b72" /><Relationship Type="http://schemas.openxmlformats.org/officeDocument/2006/relationships/slide" Target="/ppt/slides/slide7.xml" Id="Rd00c84e36b7c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2cff2a8aa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5969bccf42db" /><Relationship Type="http://schemas.openxmlformats.org/officeDocument/2006/relationships/theme" Target="/ppt/slideMasters/theme/theme1.xml" Id="Rc8c66da5322c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45969bccf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4e78b43a7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28f7db93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ad0fe441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15e05059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db845f5c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75fbbf6e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21c92511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4U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4U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19 577 739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7 164 535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15 722 509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G5J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825 704 922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