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9dd2fb182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71a95696046a6"/>
  </p:sldMasterIdLst>
  <p:sldIdLst>
    <p:sldId xmlns:r="http://schemas.openxmlformats.org/officeDocument/2006/relationships" id="256" r:id="R5dae676859cc493b"/>
    <p:sldId xmlns:r="http://schemas.openxmlformats.org/officeDocument/2006/relationships" id="257" r:id="R32d83007a0db479f"/>
    <p:sldId xmlns:r="http://schemas.openxmlformats.org/officeDocument/2006/relationships" id="258" r:id="Rf543cae846fa4ca1"/>
    <p:sldId xmlns:r="http://schemas.openxmlformats.org/officeDocument/2006/relationships" id="259" r:id="Rf6128186531641aa"/>
    <p:sldId xmlns:r="http://schemas.openxmlformats.org/officeDocument/2006/relationships" id="260" r:id="R40ac3e5dee904053"/>
    <p:sldId xmlns:r="http://schemas.openxmlformats.org/officeDocument/2006/relationships" id="261" r:id="R5a7062a8593d4a4f"/>
    <p:sldId xmlns:r="http://schemas.openxmlformats.org/officeDocument/2006/relationships" id="262" r:id="R7a1c13a63014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71a95696046a6" /><Relationship Type="http://schemas.openxmlformats.org/officeDocument/2006/relationships/slide" Target="/ppt/slides/slide1.xml" Id="R5dae676859cc493b" /><Relationship Type="http://schemas.openxmlformats.org/officeDocument/2006/relationships/slide" Target="/ppt/slides/slide2.xml" Id="R32d83007a0db479f" /><Relationship Type="http://schemas.openxmlformats.org/officeDocument/2006/relationships/slide" Target="/ppt/slides/slide3.xml" Id="Rf543cae846fa4ca1" /><Relationship Type="http://schemas.openxmlformats.org/officeDocument/2006/relationships/slide" Target="/ppt/slides/slide4.xml" Id="Rf6128186531641aa" /><Relationship Type="http://schemas.openxmlformats.org/officeDocument/2006/relationships/slide" Target="/ppt/slides/slide5.xml" Id="R40ac3e5dee904053" /><Relationship Type="http://schemas.openxmlformats.org/officeDocument/2006/relationships/slide" Target="/ppt/slides/slide6.xml" Id="R5a7062a8593d4a4f" /><Relationship Type="http://schemas.openxmlformats.org/officeDocument/2006/relationships/slide" Target="/ppt/slides/slide7.xml" Id="R7a1c13a63014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598dd7e2d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c5db5c29441a" /><Relationship Type="http://schemas.openxmlformats.org/officeDocument/2006/relationships/theme" Target="/ppt/slideMasters/theme/theme1.xml" Id="Rf9798a09dbaa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9c5db5c29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9d86ad6c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282177df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55e25e590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fb7f50cec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70915540a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6be279f46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7ab6d5806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 HOLDING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−1 081 435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30 566 749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30 706 138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ERAKER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Trollstein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825 747 532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