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0d7845f59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08d47cceff428e"/>
  </p:sldMasterIdLst>
  <p:sldIdLst>
    <p:sldId xmlns:r="http://schemas.openxmlformats.org/officeDocument/2006/relationships" id="256" r:id="R3ab2b7e1abf54023"/>
    <p:sldId xmlns:r="http://schemas.openxmlformats.org/officeDocument/2006/relationships" id="257" r:id="R9f4d7c0a3d2946f0"/>
    <p:sldId xmlns:r="http://schemas.openxmlformats.org/officeDocument/2006/relationships" id="258" r:id="Ra74d00058a4b4e74"/>
    <p:sldId xmlns:r="http://schemas.openxmlformats.org/officeDocument/2006/relationships" id="259" r:id="R5df705f44ffd4ec8"/>
    <p:sldId xmlns:r="http://schemas.openxmlformats.org/officeDocument/2006/relationships" id="260" r:id="Rb7432313d51d4feb"/>
    <p:sldId xmlns:r="http://schemas.openxmlformats.org/officeDocument/2006/relationships" id="261" r:id="Rd1c1a1fceabf4041"/>
    <p:sldId xmlns:r="http://schemas.openxmlformats.org/officeDocument/2006/relationships" id="262" r:id="Rfd4c9a9a8c8b45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8d47cceff428e" /><Relationship Type="http://schemas.openxmlformats.org/officeDocument/2006/relationships/slide" Target="/ppt/slides/slide1.xml" Id="R3ab2b7e1abf54023" /><Relationship Type="http://schemas.openxmlformats.org/officeDocument/2006/relationships/slide" Target="/ppt/slides/slide2.xml" Id="R9f4d7c0a3d2946f0" /><Relationship Type="http://schemas.openxmlformats.org/officeDocument/2006/relationships/slide" Target="/ppt/slides/slide3.xml" Id="Ra74d00058a4b4e74" /><Relationship Type="http://schemas.openxmlformats.org/officeDocument/2006/relationships/slide" Target="/ppt/slides/slide4.xml" Id="R5df705f44ffd4ec8" /><Relationship Type="http://schemas.openxmlformats.org/officeDocument/2006/relationships/slide" Target="/ppt/slides/slide5.xml" Id="Rb7432313d51d4feb" /><Relationship Type="http://schemas.openxmlformats.org/officeDocument/2006/relationships/slide" Target="/ppt/slides/slide6.xml" Id="Rd1c1a1fceabf4041" /><Relationship Type="http://schemas.openxmlformats.org/officeDocument/2006/relationships/slide" Target="/ppt/slides/slide7.xml" Id="Rfd4c9a9a8c8b45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bd9bec0314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0a8cb7184aeb" /><Relationship Type="http://schemas.openxmlformats.org/officeDocument/2006/relationships/theme" Target="/ppt/slideMasters/theme/theme1.xml" Id="R6555dff8146b4e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80a8cb718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2db7ca064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091f56212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55ee0b17243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354584cac45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830d72a7347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2742a8da0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694af9d8c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DOKKEN &amp; MOEN MURMESTERFORRETNING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&amp; MOEN MURMESTERFORRETNING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35 928 869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764 982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806 869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11 083 942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HÅNDVERKSGRUPPEN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2609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825 757 082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DOKKEN &amp; MOEN MURMESTERFORRETNING AS</a:t>
            </a:r>
          </a:p>
        </p:txBody>
      </p:sp>
    </p:spTree>
  </p:cSld>
  <p:clrMapOvr>
    <a:masterClrMapping xmlns:a="http://schemas.openxmlformats.org/drawingml/2006/main"/>
  </p:clrMapOvr>
</p:sld>
</file>