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ab33566b0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7b23f4c974f40"/>
  </p:sldMasterIdLst>
  <p:sldIdLst>
    <p:sldId xmlns:r="http://schemas.openxmlformats.org/officeDocument/2006/relationships" id="256" r:id="R9425bdf2dd494d78"/>
    <p:sldId xmlns:r="http://schemas.openxmlformats.org/officeDocument/2006/relationships" id="257" r:id="R0ec97db51ba9424f"/>
    <p:sldId xmlns:r="http://schemas.openxmlformats.org/officeDocument/2006/relationships" id="258" r:id="R6e938a16ffee4ee5"/>
    <p:sldId xmlns:r="http://schemas.openxmlformats.org/officeDocument/2006/relationships" id="259" r:id="R2bb7390983564735"/>
    <p:sldId xmlns:r="http://schemas.openxmlformats.org/officeDocument/2006/relationships" id="260" r:id="R44e07785fa2b40e0"/>
    <p:sldId xmlns:r="http://schemas.openxmlformats.org/officeDocument/2006/relationships" id="261" r:id="R2f46290a27044dd6"/>
    <p:sldId xmlns:r="http://schemas.openxmlformats.org/officeDocument/2006/relationships" id="262" r:id="R1f59bc4c52a0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7b23f4c974f40" /><Relationship Type="http://schemas.openxmlformats.org/officeDocument/2006/relationships/slide" Target="/ppt/slides/slide1.xml" Id="R9425bdf2dd494d78" /><Relationship Type="http://schemas.openxmlformats.org/officeDocument/2006/relationships/slide" Target="/ppt/slides/slide2.xml" Id="R0ec97db51ba9424f" /><Relationship Type="http://schemas.openxmlformats.org/officeDocument/2006/relationships/slide" Target="/ppt/slides/slide3.xml" Id="R6e938a16ffee4ee5" /><Relationship Type="http://schemas.openxmlformats.org/officeDocument/2006/relationships/slide" Target="/ppt/slides/slide4.xml" Id="R2bb7390983564735" /><Relationship Type="http://schemas.openxmlformats.org/officeDocument/2006/relationships/slide" Target="/ppt/slides/slide5.xml" Id="R44e07785fa2b40e0" /><Relationship Type="http://schemas.openxmlformats.org/officeDocument/2006/relationships/slide" Target="/ppt/slides/slide6.xml" Id="R2f46290a27044dd6" /><Relationship Type="http://schemas.openxmlformats.org/officeDocument/2006/relationships/slide" Target="/ppt/slides/slide7.xml" Id="R1f59bc4c52a0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9cc017398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76b591634a7f" /><Relationship Type="http://schemas.openxmlformats.org/officeDocument/2006/relationships/theme" Target="/ppt/slideMasters/theme/theme1.xml" Id="R4546d97072eb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e76b591634a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ec32b9e5b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52a75d1647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8f94622ee41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33787eeb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adf55065f45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9ffbd4a01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c9d6e976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HYSEN MURIQI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825 794 212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KAPITAL AS</a:t>
            </a:r>
          </a:p>
        </p:txBody>
      </p:sp>
    </p:spTree>
  </p:cSld>
  <p:clrMapOvr>
    <a:masterClrMapping xmlns:a="http://schemas.openxmlformats.org/drawingml/2006/main"/>
  </p:clrMapOvr>
</p:sld>
</file>