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d7ae12427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f322b37534f74"/>
  </p:sldMasterIdLst>
  <p:sldIdLst>
    <p:sldId xmlns:r="http://schemas.openxmlformats.org/officeDocument/2006/relationships" id="256" r:id="R9d0acc9e32f04e0e"/>
    <p:sldId xmlns:r="http://schemas.openxmlformats.org/officeDocument/2006/relationships" id="257" r:id="Recc2afd4de774d47"/>
    <p:sldId xmlns:r="http://schemas.openxmlformats.org/officeDocument/2006/relationships" id="258" r:id="R52889a190fa8415e"/>
    <p:sldId xmlns:r="http://schemas.openxmlformats.org/officeDocument/2006/relationships" id="259" r:id="Rc940d858aa984a4a"/>
    <p:sldId xmlns:r="http://schemas.openxmlformats.org/officeDocument/2006/relationships" id="260" r:id="R7e88742ac8794fd4"/>
    <p:sldId xmlns:r="http://schemas.openxmlformats.org/officeDocument/2006/relationships" id="261" r:id="R9bda7661ac4e4acb"/>
    <p:sldId xmlns:r="http://schemas.openxmlformats.org/officeDocument/2006/relationships" id="262" r:id="R0ca15f479de6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f322b37534f74" /><Relationship Type="http://schemas.openxmlformats.org/officeDocument/2006/relationships/slide" Target="/ppt/slides/slide1.xml" Id="R9d0acc9e32f04e0e" /><Relationship Type="http://schemas.openxmlformats.org/officeDocument/2006/relationships/slide" Target="/ppt/slides/slide2.xml" Id="Recc2afd4de774d47" /><Relationship Type="http://schemas.openxmlformats.org/officeDocument/2006/relationships/slide" Target="/ppt/slides/slide3.xml" Id="R52889a190fa8415e" /><Relationship Type="http://schemas.openxmlformats.org/officeDocument/2006/relationships/slide" Target="/ppt/slides/slide4.xml" Id="Rc940d858aa984a4a" /><Relationship Type="http://schemas.openxmlformats.org/officeDocument/2006/relationships/slide" Target="/ppt/slides/slide5.xml" Id="R7e88742ac8794fd4" /><Relationship Type="http://schemas.openxmlformats.org/officeDocument/2006/relationships/slide" Target="/ppt/slides/slide6.xml" Id="R9bda7661ac4e4acb" /><Relationship Type="http://schemas.openxmlformats.org/officeDocument/2006/relationships/slide" Target="/ppt/slides/slide7.xml" Id="R0ca15f479de6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5e8e6fd65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dbbf85cf41ba" /><Relationship Type="http://schemas.openxmlformats.org/officeDocument/2006/relationships/theme" Target="/ppt/slideMasters/theme/theme1.xml" Id="R7cc1831f7de9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adbbf85cf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01fff897e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59f5e2101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904e87b3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369f34678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2435c0421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7062999b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70722c37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2 665 563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82 883 077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83 839 483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MONG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Kråkefjellveien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825 803 432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AS</a:t>
            </a:r>
          </a:p>
        </p:txBody>
      </p:sp>
    </p:spTree>
  </p:cSld>
  <p:clrMapOvr>
    <a:masterClrMapping xmlns:a="http://schemas.openxmlformats.org/drawingml/2006/main"/>
  </p:clrMapOvr>
</p:sld>
</file>