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62782a460447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ec2d6afc034c64"/>
  </p:sldMasterIdLst>
  <p:sldIdLst>
    <p:sldId xmlns:r="http://schemas.openxmlformats.org/officeDocument/2006/relationships" id="256" r:id="R6ad7b15a17604f6a"/>
    <p:sldId xmlns:r="http://schemas.openxmlformats.org/officeDocument/2006/relationships" id="257" r:id="R57b445880bb348e2"/>
    <p:sldId xmlns:r="http://schemas.openxmlformats.org/officeDocument/2006/relationships" id="258" r:id="Rf4314dcf626142db"/>
    <p:sldId xmlns:r="http://schemas.openxmlformats.org/officeDocument/2006/relationships" id="259" r:id="R9ed2643e75994ccd"/>
    <p:sldId xmlns:r="http://schemas.openxmlformats.org/officeDocument/2006/relationships" id="260" r:id="R304a0187c1f64278"/>
    <p:sldId xmlns:r="http://schemas.openxmlformats.org/officeDocument/2006/relationships" id="261" r:id="R387337646d9d44b8"/>
    <p:sldId xmlns:r="http://schemas.openxmlformats.org/officeDocument/2006/relationships" id="262" r:id="R194bd2cc2c4b49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ec2d6afc034c64" /><Relationship Type="http://schemas.openxmlformats.org/officeDocument/2006/relationships/slide" Target="/ppt/slides/slide1.xml" Id="R6ad7b15a17604f6a" /><Relationship Type="http://schemas.openxmlformats.org/officeDocument/2006/relationships/slide" Target="/ppt/slides/slide2.xml" Id="R57b445880bb348e2" /><Relationship Type="http://schemas.openxmlformats.org/officeDocument/2006/relationships/slide" Target="/ppt/slides/slide3.xml" Id="Rf4314dcf626142db" /><Relationship Type="http://schemas.openxmlformats.org/officeDocument/2006/relationships/slide" Target="/ppt/slides/slide4.xml" Id="R9ed2643e75994ccd" /><Relationship Type="http://schemas.openxmlformats.org/officeDocument/2006/relationships/slide" Target="/ppt/slides/slide5.xml" Id="R304a0187c1f64278" /><Relationship Type="http://schemas.openxmlformats.org/officeDocument/2006/relationships/slide" Target="/ppt/slides/slide6.xml" Id="R387337646d9d44b8" /><Relationship Type="http://schemas.openxmlformats.org/officeDocument/2006/relationships/slide" Target="/ppt/slides/slide7.xml" Id="R194bd2cc2c4b49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91b7ae65f243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32db328254123" /><Relationship Type="http://schemas.openxmlformats.org/officeDocument/2006/relationships/theme" Target="/ppt/slideMasters/theme/theme1.xml" Id="R95017435f31a42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032db3282541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886303cbc4d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a9ed2171f41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aa27ebc4b4b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82b7fdfc04d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20ee4a5b54b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6014afe4e48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bc8a6c92343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HØSTMARK LØVE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HØSTMARK LØVE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HØSTMARK LØVE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HØSTMARK LØVE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HØSTMARK LØVE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HØSTMARK LØVE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655 034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3 494 316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3 675 258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HØSTMARK LØVE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HØSTMARK LØVE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HØSTMARK LØVE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Ullern allé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825 833 722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HØSTMARK LØVE HOLDING AS</a:t>
            </a:r>
          </a:p>
        </p:txBody>
      </p:sp>
    </p:spTree>
  </p:cSld>
  <p:clrMapOvr>
    <a:masterClrMapping xmlns:a="http://schemas.openxmlformats.org/drawingml/2006/main"/>
  </p:clrMapOvr>
</p:sld>
</file>