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493187106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358ce75264724"/>
  </p:sldMasterIdLst>
  <p:sldIdLst>
    <p:sldId xmlns:r="http://schemas.openxmlformats.org/officeDocument/2006/relationships" id="256" r:id="R82ee0a3449354389"/>
    <p:sldId xmlns:r="http://schemas.openxmlformats.org/officeDocument/2006/relationships" id="257" r:id="R92b4ac15a32a4683"/>
    <p:sldId xmlns:r="http://schemas.openxmlformats.org/officeDocument/2006/relationships" id="258" r:id="Rad28194cb85448be"/>
    <p:sldId xmlns:r="http://schemas.openxmlformats.org/officeDocument/2006/relationships" id="259" r:id="Rcf170a4f8ba8421c"/>
    <p:sldId xmlns:r="http://schemas.openxmlformats.org/officeDocument/2006/relationships" id="260" r:id="Rfdb4b26693244529"/>
    <p:sldId xmlns:r="http://schemas.openxmlformats.org/officeDocument/2006/relationships" id="261" r:id="R1834a66fb0aa4502"/>
    <p:sldId xmlns:r="http://schemas.openxmlformats.org/officeDocument/2006/relationships" id="262" r:id="Raef18bcf199e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358ce75264724" /><Relationship Type="http://schemas.openxmlformats.org/officeDocument/2006/relationships/slide" Target="/ppt/slides/slide1.xml" Id="R82ee0a3449354389" /><Relationship Type="http://schemas.openxmlformats.org/officeDocument/2006/relationships/slide" Target="/ppt/slides/slide2.xml" Id="R92b4ac15a32a4683" /><Relationship Type="http://schemas.openxmlformats.org/officeDocument/2006/relationships/slide" Target="/ppt/slides/slide3.xml" Id="Rad28194cb85448be" /><Relationship Type="http://schemas.openxmlformats.org/officeDocument/2006/relationships/slide" Target="/ppt/slides/slide4.xml" Id="Rcf170a4f8ba8421c" /><Relationship Type="http://schemas.openxmlformats.org/officeDocument/2006/relationships/slide" Target="/ppt/slides/slide5.xml" Id="Rfdb4b26693244529" /><Relationship Type="http://schemas.openxmlformats.org/officeDocument/2006/relationships/slide" Target="/ppt/slides/slide6.xml" Id="R1834a66fb0aa4502" /><Relationship Type="http://schemas.openxmlformats.org/officeDocument/2006/relationships/slide" Target="/ppt/slides/slide7.xml" Id="Raef18bcf199e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9dcf14b32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c13ed64f46a0" /><Relationship Type="http://schemas.openxmlformats.org/officeDocument/2006/relationships/theme" Target="/ppt/slideMasters/theme/theme1.xml" Id="Rd05fd7233eb5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6c13ed64f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7217f6bc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6d1e65f8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0d6eaedae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2e550e01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65ee75150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ee365f266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aa47203fc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ELMA HP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ELMA HP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3 860 682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5 964 411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OLE-ALEXANDER HESBY PALM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Skjoldvegen 73B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825 875 212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