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8ec0fa213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95acbc16d04d7c"/>
  </p:sldMasterIdLst>
  <p:sldIdLst>
    <p:sldId xmlns:r="http://schemas.openxmlformats.org/officeDocument/2006/relationships" id="256" r:id="R1cb32f1a419b4e0c"/>
    <p:sldId xmlns:r="http://schemas.openxmlformats.org/officeDocument/2006/relationships" id="257" r:id="R0879cfdf90db4e79"/>
    <p:sldId xmlns:r="http://schemas.openxmlformats.org/officeDocument/2006/relationships" id="258" r:id="R3500511ad24a480d"/>
    <p:sldId xmlns:r="http://schemas.openxmlformats.org/officeDocument/2006/relationships" id="259" r:id="R7d03a6f7edaf4af9"/>
    <p:sldId xmlns:r="http://schemas.openxmlformats.org/officeDocument/2006/relationships" id="260" r:id="Rdb33fb9922644120"/>
    <p:sldId xmlns:r="http://schemas.openxmlformats.org/officeDocument/2006/relationships" id="261" r:id="Rf93909ea1bda451b"/>
    <p:sldId xmlns:r="http://schemas.openxmlformats.org/officeDocument/2006/relationships" id="262" r:id="Rebdc6a52a6f2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5acbc16d04d7c" /><Relationship Type="http://schemas.openxmlformats.org/officeDocument/2006/relationships/slide" Target="/ppt/slides/slide1.xml" Id="R1cb32f1a419b4e0c" /><Relationship Type="http://schemas.openxmlformats.org/officeDocument/2006/relationships/slide" Target="/ppt/slides/slide2.xml" Id="R0879cfdf90db4e79" /><Relationship Type="http://schemas.openxmlformats.org/officeDocument/2006/relationships/slide" Target="/ppt/slides/slide3.xml" Id="R3500511ad24a480d" /><Relationship Type="http://schemas.openxmlformats.org/officeDocument/2006/relationships/slide" Target="/ppt/slides/slide4.xml" Id="R7d03a6f7edaf4af9" /><Relationship Type="http://schemas.openxmlformats.org/officeDocument/2006/relationships/slide" Target="/ppt/slides/slide5.xml" Id="Rdb33fb9922644120" /><Relationship Type="http://schemas.openxmlformats.org/officeDocument/2006/relationships/slide" Target="/ppt/slides/slide6.xml" Id="Rf93909ea1bda451b" /><Relationship Type="http://schemas.openxmlformats.org/officeDocument/2006/relationships/slide" Target="/ppt/slides/slide7.xml" Id="Rebdc6a52a6f2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6946390774d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8f8d2b85443c" /><Relationship Type="http://schemas.openxmlformats.org/officeDocument/2006/relationships/theme" Target="/ppt/slideMasters/theme/theme1.xml" Id="R6f700e2e1ab047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68f8d2b85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13585dc3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fe84d4f7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ed59269f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60a97e709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78175339b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9ee792e841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f4741331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JMJ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12 237 953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23 728 578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825 878 882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JMJ AS</a:t>
            </a:r>
          </a:p>
        </p:txBody>
      </p:sp>
    </p:spTree>
  </p:cSld>
  <p:clrMapOvr>
    <a:masterClrMapping xmlns:a="http://schemas.openxmlformats.org/drawingml/2006/main"/>
  </p:clrMapOvr>
</p:sld>
</file>