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2796afc8d544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65c913869a446f"/>
  </p:sldMasterIdLst>
  <p:sldIdLst>
    <p:sldId xmlns:r="http://schemas.openxmlformats.org/officeDocument/2006/relationships" id="256" r:id="Rffba9542dc334eb8"/>
    <p:sldId xmlns:r="http://schemas.openxmlformats.org/officeDocument/2006/relationships" id="257" r:id="Re59ae41d5eda4cd1"/>
    <p:sldId xmlns:r="http://schemas.openxmlformats.org/officeDocument/2006/relationships" id="258" r:id="R8d421073ee7b4f58"/>
    <p:sldId xmlns:r="http://schemas.openxmlformats.org/officeDocument/2006/relationships" id="259" r:id="R3749a93ef02e4347"/>
    <p:sldId xmlns:r="http://schemas.openxmlformats.org/officeDocument/2006/relationships" id="260" r:id="R1e23fd7604ad4b96"/>
    <p:sldId xmlns:r="http://schemas.openxmlformats.org/officeDocument/2006/relationships" id="261" r:id="Rb398077f07ca48f0"/>
    <p:sldId xmlns:r="http://schemas.openxmlformats.org/officeDocument/2006/relationships" id="262" r:id="R929fe898df0048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5c913869a446f" /><Relationship Type="http://schemas.openxmlformats.org/officeDocument/2006/relationships/slide" Target="/ppt/slides/slide1.xml" Id="Rffba9542dc334eb8" /><Relationship Type="http://schemas.openxmlformats.org/officeDocument/2006/relationships/slide" Target="/ppt/slides/slide2.xml" Id="Re59ae41d5eda4cd1" /><Relationship Type="http://schemas.openxmlformats.org/officeDocument/2006/relationships/slide" Target="/ppt/slides/slide3.xml" Id="R8d421073ee7b4f58" /><Relationship Type="http://schemas.openxmlformats.org/officeDocument/2006/relationships/slide" Target="/ppt/slides/slide4.xml" Id="R3749a93ef02e4347" /><Relationship Type="http://schemas.openxmlformats.org/officeDocument/2006/relationships/slide" Target="/ppt/slides/slide5.xml" Id="R1e23fd7604ad4b96" /><Relationship Type="http://schemas.openxmlformats.org/officeDocument/2006/relationships/slide" Target="/ppt/slides/slide6.xml" Id="Rb398077f07ca48f0" /><Relationship Type="http://schemas.openxmlformats.org/officeDocument/2006/relationships/slide" Target="/ppt/slides/slide7.xml" Id="R929fe898df0048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2f8076b8740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c2d2a18054d2a" /><Relationship Type="http://schemas.openxmlformats.org/officeDocument/2006/relationships/theme" Target="/ppt/slideMasters/theme/theme1.xml" Id="Rb952137c4ca049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fc2d2a18054d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c683f05574b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7e72a77394d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31e293c1142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f61d0dc0844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7a5863fce49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315a5463c47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17648419e4b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SELMER EQUITIES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SELMER EQUITIES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10 221 380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10 386 380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NEDREBØ SELMER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Selmer Nedrebø, Langgata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825 904 972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