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b69ec8c7a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d48699cb5447f"/>
  </p:sldMasterIdLst>
  <p:sldIdLst>
    <p:sldId xmlns:r="http://schemas.openxmlformats.org/officeDocument/2006/relationships" id="256" r:id="R29fd38cb55ca4367"/>
    <p:sldId xmlns:r="http://schemas.openxmlformats.org/officeDocument/2006/relationships" id="257" r:id="R22c070d394bc45a1"/>
    <p:sldId xmlns:r="http://schemas.openxmlformats.org/officeDocument/2006/relationships" id="258" r:id="R7cc2c61e73eb40f3"/>
    <p:sldId xmlns:r="http://schemas.openxmlformats.org/officeDocument/2006/relationships" id="259" r:id="R9d8c122e93ca46d2"/>
    <p:sldId xmlns:r="http://schemas.openxmlformats.org/officeDocument/2006/relationships" id="260" r:id="Rff2a1ad5796d4527"/>
    <p:sldId xmlns:r="http://schemas.openxmlformats.org/officeDocument/2006/relationships" id="261" r:id="R67b79cc9ceea442c"/>
    <p:sldId xmlns:r="http://schemas.openxmlformats.org/officeDocument/2006/relationships" id="262" r:id="Rfe8217e64709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d48699cb5447f" /><Relationship Type="http://schemas.openxmlformats.org/officeDocument/2006/relationships/slide" Target="/ppt/slides/slide1.xml" Id="R29fd38cb55ca4367" /><Relationship Type="http://schemas.openxmlformats.org/officeDocument/2006/relationships/slide" Target="/ppt/slides/slide2.xml" Id="R22c070d394bc45a1" /><Relationship Type="http://schemas.openxmlformats.org/officeDocument/2006/relationships/slide" Target="/ppt/slides/slide3.xml" Id="R7cc2c61e73eb40f3" /><Relationship Type="http://schemas.openxmlformats.org/officeDocument/2006/relationships/slide" Target="/ppt/slides/slide4.xml" Id="R9d8c122e93ca46d2" /><Relationship Type="http://schemas.openxmlformats.org/officeDocument/2006/relationships/slide" Target="/ppt/slides/slide5.xml" Id="Rff2a1ad5796d4527" /><Relationship Type="http://schemas.openxmlformats.org/officeDocument/2006/relationships/slide" Target="/ppt/slides/slide6.xml" Id="R67b79cc9ceea442c" /><Relationship Type="http://schemas.openxmlformats.org/officeDocument/2006/relationships/slide" Target="/ppt/slides/slide7.xml" Id="Rfe8217e64709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db8761155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c107d4994b45" /><Relationship Type="http://schemas.openxmlformats.org/officeDocument/2006/relationships/theme" Target="/ppt/slideMasters/theme/theme1.xml" Id="R4c13d6a4ce18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dc107d499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ea5b0f0cf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e61d561c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00c4b6ac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1fa6748b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30593e64c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8e8a75c0e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f88206f4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ROALKVAM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Fuglarhaug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