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1a613f12f243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6f4ff4482141c5"/>
  </p:sldMasterIdLst>
  <p:sldIdLst>
    <p:sldId xmlns:r="http://schemas.openxmlformats.org/officeDocument/2006/relationships" id="256" r:id="Rd20db654d9054229"/>
    <p:sldId xmlns:r="http://schemas.openxmlformats.org/officeDocument/2006/relationships" id="257" r:id="R1717ed3d061e4c0f"/>
    <p:sldId xmlns:r="http://schemas.openxmlformats.org/officeDocument/2006/relationships" id="258" r:id="Rdaf797c2d7ff4af8"/>
    <p:sldId xmlns:r="http://schemas.openxmlformats.org/officeDocument/2006/relationships" id="259" r:id="R2efa82e68fde41aa"/>
    <p:sldId xmlns:r="http://schemas.openxmlformats.org/officeDocument/2006/relationships" id="260" r:id="Rb81dfb35d45a4725"/>
    <p:sldId xmlns:r="http://schemas.openxmlformats.org/officeDocument/2006/relationships" id="261" r:id="R3ff1007ba4c94f99"/>
    <p:sldId xmlns:r="http://schemas.openxmlformats.org/officeDocument/2006/relationships" id="262" r:id="R5ed3dcb0982549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6f4ff4482141c5" /><Relationship Type="http://schemas.openxmlformats.org/officeDocument/2006/relationships/slide" Target="/ppt/slides/slide1.xml" Id="Rd20db654d9054229" /><Relationship Type="http://schemas.openxmlformats.org/officeDocument/2006/relationships/slide" Target="/ppt/slides/slide2.xml" Id="R1717ed3d061e4c0f" /><Relationship Type="http://schemas.openxmlformats.org/officeDocument/2006/relationships/slide" Target="/ppt/slides/slide3.xml" Id="Rdaf797c2d7ff4af8" /><Relationship Type="http://schemas.openxmlformats.org/officeDocument/2006/relationships/slide" Target="/ppt/slides/slide4.xml" Id="R2efa82e68fde41aa" /><Relationship Type="http://schemas.openxmlformats.org/officeDocument/2006/relationships/slide" Target="/ppt/slides/slide5.xml" Id="Rb81dfb35d45a4725" /><Relationship Type="http://schemas.openxmlformats.org/officeDocument/2006/relationships/slide" Target="/ppt/slides/slide6.xml" Id="R3ff1007ba4c94f99" /><Relationship Type="http://schemas.openxmlformats.org/officeDocument/2006/relationships/slide" Target="/ppt/slides/slide7.xml" Id="R5ed3dcb0982549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5fd792c93b40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cbb523928428e" /><Relationship Type="http://schemas.openxmlformats.org/officeDocument/2006/relationships/theme" Target="/ppt/slideMasters/theme/theme1.xml" Id="Rd0295ff961d549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dcbb52392842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2b9fe8a4b4e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a0c9d48de45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fcb3eaeec4e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892a549394e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2a4d736764a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1d06067804b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f6595078447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SIXTEN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SIXTEN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4 120 770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49 878 562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49 902 706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JOHANNA NORA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825 925 732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