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81d4a4d06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31577a28d4fb5"/>
  </p:sldMasterIdLst>
  <p:sldIdLst>
    <p:sldId xmlns:r="http://schemas.openxmlformats.org/officeDocument/2006/relationships" id="256" r:id="R02b20ff97af94e0b"/>
    <p:sldId xmlns:r="http://schemas.openxmlformats.org/officeDocument/2006/relationships" id="257" r:id="Ra67b7b726fd24e79"/>
    <p:sldId xmlns:r="http://schemas.openxmlformats.org/officeDocument/2006/relationships" id="258" r:id="R90e7f43201b0461b"/>
    <p:sldId xmlns:r="http://schemas.openxmlformats.org/officeDocument/2006/relationships" id="259" r:id="Rceffcdcf52e940cd"/>
    <p:sldId xmlns:r="http://schemas.openxmlformats.org/officeDocument/2006/relationships" id="260" r:id="R59826dd9c8954507"/>
    <p:sldId xmlns:r="http://schemas.openxmlformats.org/officeDocument/2006/relationships" id="261" r:id="Rd68b2a62bbba43ac"/>
    <p:sldId xmlns:r="http://schemas.openxmlformats.org/officeDocument/2006/relationships" id="262" r:id="R69782b4b7bb7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31577a28d4fb5" /><Relationship Type="http://schemas.openxmlformats.org/officeDocument/2006/relationships/slide" Target="/ppt/slides/slide1.xml" Id="R02b20ff97af94e0b" /><Relationship Type="http://schemas.openxmlformats.org/officeDocument/2006/relationships/slide" Target="/ppt/slides/slide2.xml" Id="Ra67b7b726fd24e79" /><Relationship Type="http://schemas.openxmlformats.org/officeDocument/2006/relationships/slide" Target="/ppt/slides/slide3.xml" Id="R90e7f43201b0461b" /><Relationship Type="http://schemas.openxmlformats.org/officeDocument/2006/relationships/slide" Target="/ppt/slides/slide4.xml" Id="Rceffcdcf52e940cd" /><Relationship Type="http://schemas.openxmlformats.org/officeDocument/2006/relationships/slide" Target="/ppt/slides/slide5.xml" Id="R59826dd9c8954507" /><Relationship Type="http://schemas.openxmlformats.org/officeDocument/2006/relationships/slide" Target="/ppt/slides/slide6.xml" Id="Rd68b2a62bbba43ac" /><Relationship Type="http://schemas.openxmlformats.org/officeDocument/2006/relationships/slide" Target="/ppt/slides/slide7.xml" Id="R69782b4b7bb7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d3fe14910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0974cccc45e9" /><Relationship Type="http://schemas.openxmlformats.org/officeDocument/2006/relationships/theme" Target="/ppt/slideMasters/theme/theme1.xml" Id="R0288922127ce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20974cccc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d74d4738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9653cdbb1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da1b8d08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3e8d9371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8ac086aa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e4eeaeec5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82e712e0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SUPERMADE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SUPERMADE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LEREN TRINE KVAAL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Dyrefaret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825 964 622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SUPERMADE AS</a:t>
            </a:r>
          </a:p>
        </p:txBody>
      </p:sp>
    </p:spTree>
  </p:cSld>
  <p:clrMapOvr>
    <a:masterClrMapping xmlns:a="http://schemas.openxmlformats.org/drawingml/2006/main"/>
  </p:clrMapOvr>
</p:sld>
</file>