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016d1300bd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77bdf4ab74b1b"/>
  </p:sldMasterIdLst>
  <p:sldIdLst>
    <p:sldId xmlns:r="http://schemas.openxmlformats.org/officeDocument/2006/relationships" id="256" r:id="R49ff0e90bcd84950"/>
    <p:sldId xmlns:r="http://schemas.openxmlformats.org/officeDocument/2006/relationships" id="257" r:id="R22b8b000a93f494a"/>
    <p:sldId xmlns:r="http://schemas.openxmlformats.org/officeDocument/2006/relationships" id="258" r:id="R0454996870154940"/>
    <p:sldId xmlns:r="http://schemas.openxmlformats.org/officeDocument/2006/relationships" id="259" r:id="R7eb0705925234212"/>
    <p:sldId xmlns:r="http://schemas.openxmlformats.org/officeDocument/2006/relationships" id="260" r:id="R6c23766d19014062"/>
    <p:sldId xmlns:r="http://schemas.openxmlformats.org/officeDocument/2006/relationships" id="261" r:id="R46880bd0f7b54d2a"/>
    <p:sldId xmlns:r="http://schemas.openxmlformats.org/officeDocument/2006/relationships" id="262" r:id="Rebfc8bd521bf44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77bdf4ab74b1b" /><Relationship Type="http://schemas.openxmlformats.org/officeDocument/2006/relationships/slide" Target="/ppt/slides/slide1.xml" Id="R49ff0e90bcd84950" /><Relationship Type="http://schemas.openxmlformats.org/officeDocument/2006/relationships/slide" Target="/ppt/slides/slide2.xml" Id="R22b8b000a93f494a" /><Relationship Type="http://schemas.openxmlformats.org/officeDocument/2006/relationships/slide" Target="/ppt/slides/slide3.xml" Id="R0454996870154940" /><Relationship Type="http://schemas.openxmlformats.org/officeDocument/2006/relationships/slide" Target="/ppt/slides/slide4.xml" Id="R7eb0705925234212" /><Relationship Type="http://schemas.openxmlformats.org/officeDocument/2006/relationships/slide" Target="/ppt/slides/slide5.xml" Id="R6c23766d19014062" /><Relationship Type="http://schemas.openxmlformats.org/officeDocument/2006/relationships/slide" Target="/ppt/slides/slide6.xml" Id="R46880bd0f7b54d2a" /><Relationship Type="http://schemas.openxmlformats.org/officeDocument/2006/relationships/slide" Target="/ppt/slides/slide7.xml" Id="Rebfc8bd521bf44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aa5938383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e8e1f674c47f0" /><Relationship Type="http://schemas.openxmlformats.org/officeDocument/2006/relationships/theme" Target="/ppt/slideMasters/theme/theme1.xml" Id="Rf95f4fd9c5a4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e8e1f674c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8fec12d1c44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6871c13b5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2556784347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5ecfd9905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747bc30fe4d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68f342c73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520a6adc14c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 SJÅVIK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SJÅVIK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 SJÅVIK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SJÅVIK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SJÅVIK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SJÅVIK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SJÅVIK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ERLANDSEN SJÅVIK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SJÅVIK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E. Sjåvik, Kolbergveien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3121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825 970 452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SJÅVIK HOLDING AS</a:t>
            </a:r>
          </a:p>
        </p:txBody>
      </p:sp>
    </p:spTree>
  </p:cSld>
  <p:clrMapOvr>
    <a:masterClrMapping xmlns:a="http://schemas.openxmlformats.org/drawingml/2006/main"/>
  </p:clrMapOvr>
</p:sld>
</file>