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641756660142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1d58c8f9e245f3"/>
  </p:sldMasterIdLst>
  <p:sldIdLst>
    <p:sldId xmlns:r="http://schemas.openxmlformats.org/officeDocument/2006/relationships" id="256" r:id="R03a0492ea6b84054"/>
    <p:sldId xmlns:r="http://schemas.openxmlformats.org/officeDocument/2006/relationships" id="257" r:id="Rcb452e492a784b52"/>
    <p:sldId xmlns:r="http://schemas.openxmlformats.org/officeDocument/2006/relationships" id="258" r:id="Rd2dea255264146dc"/>
    <p:sldId xmlns:r="http://schemas.openxmlformats.org/officeDocument/2006/relationships" id="259" r:id="R88a015641ba443a8"/>
    <p:sldId xmlns:r="http://schemas.openxmlformats.org/officeDocument/2006/relationships" id="260" r:id="Rfa444acdfb49477f"/>
    <p:sldId xmlns:r="http://schemas.openxmlformats.org/officeDocument/2006/relationships" id="261" r:id="R8fb9feb16b024e47"/>
    <p:sldId xmlns:r="http://schemas.openxmlformats.org/officeDocument/2006/relationships" id="262" r:id="Rff2ef474fed047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d58c8f9e245f3" /><Relationship Type="http://schemas.openxmlformats.org/officeDocument/2006/relationships/slide" Target="/ppt/slides/slide1.xml" Id="R03a0492ea6b84054" /><Relationship Type="http://schemas.openxmlformats.org/officeDocument/2006/relationships/slide" Target="/ppt/slides/slide2.xml" Id="Rcb452e492a784b52" /><Relationship Type="http://schemas.openxmlformats.org/officeDocument/2006/relationships/slide" Target="/ppt/slides/slide3.xml" Id="Rd2dea255264146dc" /><Relationship Type="http://schemas.openxmlformats.org/officeDocument/2006/relationships/slide" Target="/ppt/slides/slide4.xml" Id="R88a015641ba443a8" /><Relationship Type="http://schemas.openxmlformats.org/officeDocument/2006/relationships/slide" Target="/ppt/slides/slide5.xml" Id="Rfa444acdfb49477f" /><Relationship Type="http://schemas.openxmlformats.org/officeDocument/2006/relationships/slide" Target="/ppt/slides/slide6.xml" Id="R8fb9feb16b024e47" /><Relationship Type="http://schemas.openxmlformats.org/officeDocument/2006/relationships/slide" Target="/ppt/slides/slide7.xml" Id="Rff2ef474fed047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5f27ca5cd40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0c235f4a340f1" /><Relationship Type="http://schemas.openxmlformats.org/officeDocument/2006/relationships/theme" Target="/ppt/slideMasters/theme/theme1.xml" Id="R7bf5530ddd0845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60c235f4a340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feeb31043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83de9a612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6e043f42447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251d7a091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835d26bc240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55b072b654d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9083fd18a4f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HOLDCO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11 410 281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96 905 033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113 152 603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 GRUPPEN AS  –  80,1 %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IVDA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OROS AS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KB Gruppen AS, 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825 979 212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HOLDCO AS</a:t>
            </a:r>
          </a:p>
        </p:txBody>
      </p:sp>
    </p:spTree>
  </p:cSld>
  <p:clrMapOvr>
    <a:masterClrMapping xmlns:a="http://schemas.openxmlformats.org/drawingml/2006/main"/>
  </p:clrMapOvr>
</p:sld>
</file>