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6b9eb6bf764a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9c5f5e24fc4da2"/>
  </p:sldMasterIdLst>
  <p:sldIdLst>
    <p:sldId xmlns:r="http://schemas.openxmlformats.org/officeDocument/2006/relationships" id="256" r:id="R0c84ad6fc4494446"/>
    <p:sldId xmlns:r="http://schemas.openxmlformats.org/officeDocument/2006/relationships" id="257" r:id="Rb981f27115984867"/>
    <p:sldId xmlns:r="http://schemas.openxmlformats.org/officeDocument/2006/relationships" id="258" r:id="Rbfebd8a3385f400c"/>
    <p:sldId xmlns:r="http://schemas.openxmlformats.org/officeDocument/2006/relationships" id="259" r:id="R224ee38a825346a1"/>
    <p:sldId xmlns:r="http://schemas.openxmlformats.org/officeDocument/2006/relationships" id="260" r:id="Rd3a5481fedac4fad"/>
    <p:sldId xmlns:r="http://schemas.openxmlformats.org/officeDocument/2006/relationships" id="261" r:id="R554c446ad4fe43c6"/>
    <p:sldId xmlns:r="http://schemas.openxmlformats.org/officeDocument/2006/relationships" id="262" r:id="R47161c74c4aa45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c5f5e24fc4da2" /><Relationship Type="http://schemas.openxmlformats.org/officeDocument/2006/relationships/slide" Target="/ppt/slides/slide1.xml" Id="R0c84ad6fc4494446" /><Relationship Type="http://schemas.openxmlformats.org/officeDocument/2006/relationships/slide" Target="/ppt/slides/slide2.xml" Id="Rb981f27115984867" /><Relationship Type="http://schemas.openxmlformats.org/officeDocument/2006/relationships/slide" Target="/ppt/slides/slide3.xml" Id="Rbfebd8a3385f400c" /><Relationship Type="http://schemas.openxmlformats.org/officeDocument/2006/relationships/slide" Target="/ppt/slides/slide4.xml" Id="R224ee38a825346a1" /><Relationship Type="http://schemas.openxmlformats.org/officeDocument/2006/relationships/slide" Target="/ppt/slides/slide5.xml" Id="Rd3a5481fedac4fad" /><Relationship Type="http://schemas.openxmlformats.org/officeDocument/2006/relationships/slide" Target="/ppt/slides/slide6.xml" Id="R554c446ad4fe43c6" /><Relationship Type="http://schemas.openxmlformats.org/officeDocument/2006/relationships/slide" Target="/ppt/slides/slide7.xml" Id="R47161c74c4aa45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346f2bf824e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dbde89e494388" /><Relationship Type="http://schemas.openxmlformats.org/officeDocument/2006/relationships/theme" Target="/ppt/slideMasters/theme/theme1.xml" Id="R7a87ee1d431c4d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dbde89e4943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688d6522347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3a23cb4c848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9f4e6e47a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5189bb1464d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36bec7b2c4c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ca8721d5745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6fa9d2a0c4a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58 637 226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59 660 247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 SOFIE C BRITA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826 049 642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SOCA AS</a:t>
            </a:r>
          </a:p>
        </p:txBody>
      </p:sp>
    </p:spTree>
  </p:cSld>
  <p:clrMapOvr>
    <a:masterClrMapping xmlns:a="http://schemas.openxmlformats.org/drawingml/2006/main"/>
  </p:clrMapOvr>
</p:sld>
</file>