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a528557b0c4c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8beec2edb4886"/>
  </p:sldMasterIdLst>
  <p:sldIdLst>
    <p:sldId xmlns:r="http://schemas.openxmlformats.org/officeDocument/2006/relationships" id="256" r:id="Rccaa77e083b941fd"/>
    <p:sldId xmlns:r="http://schemas.openxmlformats.org/officeDocument/2006/relationships" id="257" r:id="R56217cb0c40e435a"/>
    <p:sldId xmlns:r="http://schemas.openxmlformats.org/officeDocument/2006/relationships" id="258" r:id="R79493d4ac0664409"/>
    <p:sldId xmlns:r="http://schemas.openxmlformats.org/officeDocument/2006/relationships" id="259" r:id="R41a90c96a42e4bb8"/>
    <p:sldId xmlns:r="http://schemas.openxmlformats.org/officeDocument/2006/relationships" id="260" r:id="R898cf8a0571e4879"/>
    <p:sldId xmlns:r="http://schemas.openxmlformats.org/officeDocument/2006/relationships" id="261" r:id="R4ce50a3fbc724fa7"/>
    <p:sldId xmlns:r="http://schemas.openxmlformats.org/officeDocument/2006/relationships" id="262" r:id="R1b1fbdef6c534b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8beec2edb4886" /><Relationship Type="http://schemas.openxmlformats.org/officeDocument/2006/relationships/slide" Target="/ppt/slides/slide1.xml" Id="Rccaa77e083b941fd" /><Relationship Type="http://schemas.openxmlformats.org/officeDocument/2006/relationships/slide" Target="/ppt/slides/slide2.xml" Id="R56217cb0c40e435a" /><Relationship Type="http://schemas.openxmlformats.org/officeDocument/2006/relationships/slide" Target="/ppt/slides/slide3.xml" Id="R79493d4ac0664409" /><Relationship Type="http://schemas.openxmlformats.org/officeDocument/2006/relationships/slide" Target="/ppt/slides/slide4.xml" Id="R41a90c96a42e4bb8" /><Relationship Type="http://schemas.openxmlformats.org/officeDocument/2006/relationships/slide" Target="/ppt/slides/slide5.xml" Id="R898cf8a0571e4879" /><Relationship Type="http://schemas.openxmlformats.org/officeDocument/2006/relationships/slide" Target="/ppt/slides/slide6.xml" Id="R4ce50a3fbc724fa7" /><Relationship Type="http://schemas.openxmlformats.org/officeDocument/2006/relationships/slide" Target="/ppt/slides/slide7.xml" Id="R1b1fbdef6c534b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477e485f6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dcd1f2d6d4c03" /><Relationship Type="http://schemas.openxmlformats.org/officeDocument/2006/relationships/theme" Target="/ppt/slideMasters/theme/theme1.xml" Id="Reec747d4ee88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9dcd1f2d6d4c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110ece46446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7a4187c8a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0fbce3287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966c06c7644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1baf4406a49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6d361f0e14f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22bc32066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MESTERBYGG BRYNE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MESTERBYGG BRYNE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MESTERBYGG BRYNE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MESTERBYGG BRYNE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MESTERBYGG BRYNE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MESTERBYGG BRYNE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46 391 225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4 016 808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12 483 819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MESTERBYGG BRYNE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ERIB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POLLESTAD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MESTERBYGG BRYNE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826 055 022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MESTERBYGG BRYNE AS</a:t>
            </a:r>
          </a:p>
        </p:txBody>
      </p:sp>
    </p:spTree>
  </p:cSld>
  <p:clrMapOvr>
    <a:masterClrMapping xmlns:a="http://schemas.openxmlformats.org/drawingml/2006/main"/>
  </p:clrMapOvr>
</p:sld>
</file>