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f99facdc8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bd27a1e71457c"/>
  </p:sldMasterIdLst>
  <p:sldIdLst>
    <p:sldId xmlns:r="http://schemas.openxmlformats.org/officeDocument/2006/relationships" id="256" r:id="R4d9f513426684d3b"/>
    <p:sldId xmlns:r="http://schemas.openxmlformats.org/officeDocument/2006/relationships" id="257" r:id="R3ca00b03eb974115"/>
    <p:sldId xmlns:r="http://schemas.openxmlformats.org/officeDocument/2006/relationships" id="258" r:id="R45259ed74db74d45"/>
    <p:sldId xmlns:r="http://schemas.openxmlformats.org/officeDocument/2006/relationships" id="259" r:id="R81864b3c63534606"/>
    <p:sldId xmlns:r="http://schemas.openxmlformats.org/officeDocument/2006/relationships" id="260" r:id="R7b4caadb7b1049aa"/>
    <p:sldId xmlns:r="http://schemas.openxmlformats.org/officeDocument/2006/relationships" id="261" r:id="Rc5c0270b93cb4d4e"/>
    <p:sldId xmlns:r="http://schemas.openxmlformats.org/officeDocument/2006/relationships" id="262" r:id="R25e8aab9115f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bd27a1e71457c" /><Relationship Type="http://schemas.openxmlformats.org/officeDocument/2006/relationships/slide" Target="/ppt/slides/slide1.xml" Id="R4d9f513426684d3b" /><Relationship Type="http://schemas.openxmlformats.org/officeDocument/2006/relationships/slide" Target="/ppt/slides/slide2.xml" Id="R3ca00b03eb974115" /><Relationship Type="http://schemas.openxmlformats.org/officeDocument/2006/relationships/slide" Target="/ppt/slides/slide3.xml" Id="R45259ed74db74d45" /><Relationship Type="http://schemas.openxmlformats.org/officeDocument/2006/relationships/slide" Target="/ppt/slides/slide4.xml" Id="R81864b3c63534606" /><Relationship Type="http://schemas.openxmlformats.org/officeDocument/2006/relationships/slide" Target="/ppt/slides/slide5.xml" Id="R7b4caadb7b1049aa" /><Relationship Type="http://schemas.openxmlformats.org/officeDocument/2006/relationships/slide" Target="/ppt/slides/slide6.xml" Id="Rc5c0270b93cb4d4e" /><Relationship Type="http://schemas.openxmlformats.org/officeDocument/2006/relationships/slide" Target="/ppt/slides/slide7.xml" Id="R25e8aab9115f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51d18bbf1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3f89a10a04198" /><Relationship Type="http://schemas.openxmlformats.org/officeDocument/2006/relationships/theme" Target="/ppt/slideMasters/theme/theme1.xml" Id="R2b64b2cf7db7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3f89a10a0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135b186d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2ea07c480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57c2de6fc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bc0d5c772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fc05ae8f0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d83345573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4efd48d90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STRUCTURES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STRUCTURES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STRUCTURES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STRUCTURES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STRUCTURES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STRUCTURES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STRUCTURES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KARL-JØRGEN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STRUCTURES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Karl-Jørgen Kristiansen, Evjekaia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1608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826 056 592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STRUCTURES AS</a:t>
            </a:r>
          </a:p>
        </p:txBody>
      </p:sp>
    </p:spTree>
  </p:cSld>
  <p:clrMapOvr>
    <a:masterClrMapping xmlns:a="http://schemas.openxmlformats.org/drawingml/2006/main"/>
  </p:clrMapOvr>
</p:sld>
</file>