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7f40c4290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45e76a80044a52"/>
  </p:sldMasterIdLst>
  <p:sldIdLst>
    <p:sldId xmlns:r="http://schemas.openxmlformats.org/officeDocument/2006/relationships" id="256" r:id="Rab4797d345d54f7b"/>
    <p:sldId xmlns:r="http://schemas.openxmlformats.org/officeDocument/2006/relationships" id="257" r:id="R7378c7e63c7d48a3"/>
    <p:sldId xmlns:r="http://schemas.openxmlformats.org/officeDocument/2006/relationships" id="258" r:id="R8dcacf820dd04d5e"/>
    <p:sldId xmlns:r="http://schemas.openxmlformats.org/officeDocument/2006/relationships" id="259" r:id="Rb0cf834b4e1d4657"/>
    <p:sldId xmlns:r="http://schemas.openxmlformats.org/officeDocument/2006/relationships" id="260" r:id="Ra27abef454cb45ad"/>
    <p:sldId xmlns:r="http://schemas.openxmlformats.org/officeDocument/2006/relationships" id="261" r:id="Rc6a5f6e6dff6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5e76a80044a52" /><Relationship Type="http://schemas.openxmlformats.org/officeDocument/2006/relationships/slide" Target="/ppt/slides/slide1.xml" Id="Rab4797d345d54f7b" /><Relationship Type="http://schemas.openxmlformats.org/officeDocument/2006/relationships/slide" Target="/ppt/slides/slide2.xml" Id="R7378c7e63c7d48a3" /><Relationship Type="http://schemas.openxmlformats.org/officeDocument/2006/relationships/slide" Target="/ppt/slides/slide3.xml" Id="R8dcacf820dd04d5e" /><Relationship Type="http://schemas.openxmlformats.org/officeDocument/2006/relationships/slide" Target="/ppt/slides/slide4.xml" Id="Rb0cf834b4e1d4657" /><Relationship Type="http://schemas.openxmlformats.org/officeDocument/2006/relationships/slide" Target="/ppt/slides/slide5.xml" Id="Ra27abef454cb45ad" /><Relationship Type="http://schemas.openxmlformats.org/officeDocument/2006/relationships/slide" Target="/ppt/slides/slide6.xml" Id="Rc6a5f6e6dff6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bab8e81e3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6b9c89c34254" /><Relationship Type="http://schemas.openxmlformats.org/officeDocument/2006/relationships/theme" Target="/ppt/slideMasters/theme/theme1.xml" Id="Raddc6666da3f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66b9c89c3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942438fec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9ed82bda5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f215a50c5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d07cc4ebd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f268cfabd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98ed3a3a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826 066 032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