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97bcaa8d964c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4f9e322a8541ee"/>
  </p:sldMasterIdLst>
  <p:sldIdLst>
    <p:sldId xmlns:r="http://schemas.openxmlformats.org/officeDocument/2006/relationships" id="256" r:id="R63e51869a7284ac0"/>
    <p:sldId xmlns:r="http://schemas.openxmlformats.org/officeDocument/2006/relationships" id="257" r:id="R8945d2e1848a4365"/>
    <p:sldId xmlns:r="http://schemas.openxmlformats.org/officeDocument/2006/relationships" id="258" r:id="Rebd1ecea9ad2477f"/>
    <p:sldId xmlns:r="http://schemas.openxmlformats.org/officeDocument/2006/relationships" id="259" r:id="R9050462738684bc9"/>
    <p:sldId xmlns:r="http://schemas.openxmlformats.org/officeDocument/2006/relationships" id="260" r:id="R581af552233a456f"/>
    <p:sldId xmlns:r="http://schemas.openxmlformats.org/officeDocument/2006/relationships" id="261" r:id="R147d4490d08544db"/>
    <p:sldId xmlns:r="http://schemas.openxmlformats.org/officeDocument/2006/relationships" id="262" r:id="R1652799ce4dc4d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4f9e322a8541ee" /><Relationship Type="http://schemas.openxmlformats.org/officeDocument/2006/relationships/slide" Target="/ppt/slides/slide1.xml" Id="R63e51869a7284ac0" /><Relationship Type="http://schemas.openxmlformats.org/officeDocument/2006/relationships/slide" Target="/ppt/slides/slide2.xml" Id="R8945d2e1848a4365" /><Relationship Type="http://schemas.openxmlformats.org/officeDocument/2006/relationships/slide" Target="/ppt/slides/slide3.xml" Id="Rebd1ecea9ad2477f" /><Relationship Type="http://schemas.openxmlformats.org/officeDocument/2006/relationships/slide" Target="/ppt/slides/slide4.xml" Id="R9050462738684bc9" /><Relationship Type="http://schemas.openxmlformats.org/officeDocument/2006/relationships/slide" Target="/ppt/slides/slide5.xml" Id="R581af552233a456f" /><Relationship Type="http://schemas.openxmlformats.org/officeDocument/2006/relationships/slide" Target="/ppt/slides/slide6.xml" Id="R147d4490d08544db" /><Relationship Type="http://schemas.openxmlformats.org/officeDocument/2006/relationships/slide" Target="/ppt/slides/slide7.xml" Id="R1652799ce4dc4d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a31427552d49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d27ca821b4817" /><Relationship Type="http://schemas.openxmlformats.org/officeDocument/2006/relationships/theme" Target="/ppt/slideMasters/theme/theme1.xml" Id="R04b5b9900f074a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9d27ca821b48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92aa9838f4e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58555764044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ea46040894f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3b2fbb54b4d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7f32764b640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f566e841a4e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ebbab7d7646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PUTTEN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PUTTEN KAPITAL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7 513 353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11 958 949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11 958 949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STEINSLAND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Strandliveien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826 086 122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