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126ea4e00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80a6118374fdb"/>
  </p:sldMasterIdLst>
  <p:sldIdLst>
    <p:sldId xmlns:r="http://schemas.openxmlformats.org/officeDocument/2006/relationships" id="256" r:id="R95da265bd8d64315"/>
    <p:sldId xmlns:r="http://schemas.openxmlformats.org/officeDocument/2006/relationships" id="257" r:id="Re9db69224756476f"/>
    <p:sldId xmlns:r="http://schemas.openxmlformats.org/officeDocument/2006/relationships" id="258" r:id="R964b343e3c054fe4"/>
    <p:sldId xmlns:r="http://schemas.openxmlformats.org/officeDocument/2006/relationships" id="259" r:id="R9c42345fb3614b85"/>
    <p:sldId xmlns:r="http://schemas.openxmlformats.org/officeDocument/2006/relationships" id="260" r:id="R61ed628893894a34"/>
    <p:sldId xmlns:r="http://schemas.openxmlformats.org/officeDocument/2006/relationships" id="261" r:id="Ra9b6ddbca3434cb9"/>
    <p:sldId xmlns:r="http://schemas.openxmlformats.org/officeDocument/2006/relationships" id="262" r:id="R65068660ab9a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80a6118374fdb" /><Relationship Type="http://schemas.openxmlformats.org/officeDocument/2006/relationships/slide" Target="/ppt/slides/slide1.xml" Id="R95da265bd8d64315" /><Relationship Type="http://schemas.openxmlformats.org/officeDocument/2006/relationships/slide" Target="/ppt/slides/slide2.xml" Id="Re9db69224756476f" /><Relationship Type="http://schemas.openxmlformats.org/officeDocument/2006/relationships/slide" Target="/ppt/slides/slide3.xml" Id="R964b343e3c054fe4" /><Relationship Type="http://schemas.openxmlformats.org/officeDocument/2006/relationships/slide" Target="/ppt/slides/slide4.xml" Id="R9c42345fb3614b85" /><Relationship Type="http://schemas.openxmlformats.org/officeDocument/2006/relationships/slide" Target="/ppt/slides/slide5.xml" Id="R61ed628893894a34" /><Relationship Type="http://schemas.openxmlformats.org/officeDocument/2006/relationships/slide" Target="/ppt/slides/slide6.xml" Id="Ra9b6ddbca3434cb9" /><Relationship Type="http://schemas.openxmlformats.org/officeDocument/2006/relationships/slide" Target="/ppt/slides/slide7.xml" Id="R65068660ab9a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07f24e34e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7f36f2684b20" /><Relationship Type="http://schemas.openxmlformats.org/officeDocument/2006/relationships/theme" Target="/ppt/slideMasters/theme/theme1.xml" Id="R52e0ad5d44a0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f7f36f268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0d5c4316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1bffbbe8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2eedcf9b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80173f7f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2f70df288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4dda79650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1435ebf3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G-TAKK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G-TAKK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ASLE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GEIR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KAROLINE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KJETIL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THORBJØRN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Vollmonaveien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geir@g-takk.no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G-TAKK AS</a:t>
            </a:r>
          </a:p>
        </p:txBody>
      </p:sp>
    </p:spTree>
  </p:cSld>
  <p:clrMapOvr>
    <a:masterClrMapping xmlns:a="http://schemas.openxmlformats.org/drawingml/2006/main"/>
  </p:clrMapOvr>
</p:sld>
</file>