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d9f1e397ed48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fc912eac894781"/>
  </p:sldMasterIdLst>
  <p:sldIdLst>
    <p:sldId xmlns:r="http://schemas.openxmlformats.org/officeDocument/2006/relationships" id="256" r:id="R854017c6fd7a4614"/>
    <p:sldId xmlns:r="http://schemas.openxmlformats.org/officeDocument/2006/relationships" id="257" r:id="R27ed44c948b347ec"/>
    <p:sldId xmlns:r="http://schemas.openxmlformats.org/officeDocument/2006/relationships" id="258" r:id="R9774ce84b3a54db5"/>
    <p:sldId xmlns:r="http://schemas.openxmlformats.org/officeDocument/2006/relationships" id="259" r:id="Rb0197dae86fe4a91"/>
    <p:sldId xmlns:r="http://schemas.openxmlformats.org/officeDocument/2006/relationships" id="260" r:id="R19c74210db4d4cd8"/>
    <p:sldId xmlns:r="http://schemas.openxmlformats.org/officeDocument/2006/relationships" id="261" r:id="Rac58d39a9bf740dd"/>
    <p:sldId xmlns:r="http://schemas.openxmlformats.org/officeDocument/2006/relationships" id="262" r:id="R8c86a0a0505145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fc912eac894781" /><Relationship Type="http://schemas.openxmlformats.org/officeDocument/2006/relationships/slide" Target="/ppt/slides/slide1.xml" Id="R854017c6fd7a4614" /><Relationship Type="http://schemas.openxmlformats.org/officeDocument/2006/relationships/slide" Target="/ppt/slides/slide2.xml" Id="R27ed44c948b347ec" /><Relationship Type="http://schemas.openxmlformats.org/officeDocument/2006/relationships/slide" Target="/ppt/slides/slide3.xml" Id="R9774ce84b3a54db5" /><Relationship Type="http://schemas.openxmlformats.org/officeDocument/2006/relationships/slide" Target="/ppt/slides/slide4.xml" Id="Rb0197dae86fe4a91" /><Relationship Type="http://schemas.openxmlformats.org/officeDocument/2006/relationships/slide" Target="/ppt/slides/slide5.xml" Id="R19c74210db4d4cd8" /><Relationship Type="http://schemas.openxmlformats.org/officeDocument/2006/relationships/slide" Target="/ppt/slides/slide6.xml" Id="Rac58d39a9bf740dd" /><Relationship Type="http://schemas.openxmlformats.org/officeDocument/2006/relationships/slide" Target="/ppt/slides/slide7.xml" Id="R8c86a0a0505145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15fe7a1cd041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4bbae4139481f" /><Relationship Type="http://schemas.openxmlformats.org/officeDocument/2006/relationships/theme" Target="/ppt/slideMasters/theme/theme1.xml" Id="R7a9cdae656d340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54bbae413948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0ae7c12da4c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e664aed944e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ae6a19b7d4c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805266de34c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108f7781b4b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72973d8cf42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69f94550646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JNV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JNV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−409 305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309 566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JULIAN NAZARIO VARGAS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ACS Finans AS, Lilleakerveien 31A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826 114 452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JNV HOLDING AS</a:t>
            </a:r>
          </a:p>
        </p:txBody>
      </p:sp>
    </p:spTree>
  </p:cSld>
  <p:clrMapOvr>
    <a:masterClrMapping xmlns:a="http://schemas.openxmlformats.org/drawingml/2006/main"/>
  </p:clrMapOvr>
</p:sld>
</file>