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1dce656e2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04e0b069543ff"/>
  </p:sldMasterIdLst>
  <p:sldIdLst>
    <p:sldId xmlns:r="http://schemas.openxmlformats.org/officeDocument/2006/relationships" id="256" r:id="R40d5048b7bbe4725"/>
    <p:sldId xmlns:r="http://schemas.openxmlformats.org/officeDocument/2006/relationships" id="257" r:id="R3b7748846b6145e8"/>
    <p:sldId xmlns:r="http://schemas.openxmlformats.org/officeDocument/2006/relationships" id="258" r:id="R3e73d9110add4c6f"/>
    <p:sldId xmlns:r="http://schemas.openxmlformats.org/officeDocument/2006/relationships" id="259" r:id="Re7a2e0f6f7f745a5"/>
    <p:sldId xmlns:r="http://schemas.openxmlformats.org/officeDocument/2006/relationships" id="260" r:id="Rd37ea26afbd64373"/>
    <p:sldId xmlns:r="http://schemas.openxmlformats.org/officeDocument/2006/relationships" id="261" r:id="Re88b9b1bbfaa4468"/>
    <p:sldId xmlns:r="http://schemas.openxmlformats.org/officeDocument/2006/relationships" id="262" r:id="R1b69f3f8967d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04e0b069543ff" /><Relationship Type="http://schemas.openxmlformats.org/officeDocument/2006/relationships/slide" Target="/ppt/slides/slide1.xml" Id="R40d5048b7bbe4725" /><Relationship Type="http://schemas.openxmlformats.org/officeDocument/2006/relationships/slide" Target="/ppt/slides/slide2.xml" Id="R3b7748846b6145e8" /><Relationship Type="http://schemas.openxmlformats.org/officeDocument/2006/relationships/slide" Target="/ppt/slides/slide3.xml" Id="R3e73d9110add4c6f" /><Relationship Type="http://schemas.openxmlformats.org/officeDocument/2006/relationships/slide" Target="/ppt/slides/slide4.xml" Id="Re7a2e0f6f7f745a5" /><Relationship Type="http://schemas.openxmlformats.org/officeDocument/2006/relationships/slide" Target="/ppt/slides/slide5.xml" Id="Rd37ea26afbd64373" /><Relationship Type="http://schemas.openxmlformats.org/officeDocument/2006/relationships/slide" Target="/ppt/slides/slide6.xml" Id="Re88b9b1bbfaa4468" /><Relationship Type="http://schemas.openxmlformats.org/officeDocument/2006/relationships/slide" Target="/ppt/slides/slide7.xml" Id="R1b69f3f8967d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74eb54d51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14eae53b4874" /><Relationship Type="http://schemas.openxmlformats.org/officeDocument/2006/relationships/theme" Target="/ppt/slideMasters/theme/theme1.xml" Id="R3474240e148f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b14eae53b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9abc7894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fc180e4d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18293a68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7c3164d0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3b13fdeb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29a15421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cb381355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BYGG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SADBARAS ANTANAS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BYGG AS</a:t>
            </a:r>
          </a:p>
        </p:txBody>
      </p:sp>
    </p:spTree>
  </p:cSld>
  <p:clrMapOvr>
    <a:masterClrMapping xmlns:a="http://schemas.openxmlformats.org/drawingml/2006/main"/>
  </p:clrMapOvr>
</p:sld>
</file>