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28a07e92504c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1df6e2749846cb"/>
  </p:sldMasterIdLst>
  <p:sldIdLst>
    <p:sldId xmlns:r="http://schemas.openxmlformats.org/officeDocument/2006/relationships" id="256" r:id="R9cefd87a6f3142a9"/>
    <p:sldId xmlns:r="http://schemas.openxmlformats.org/officeDocument/2006/relationships" id="257" r:id="R734a7eaa074d4ddc"/>
    <p:sldId xmlns:r="http://schemas.openxmlformats.org/officeDocument/2006/relationships" id="258" r:id="R9d4c708389e44d70"/>
    <p:sldId xmlns:r="http://schemas.openxmlformats.org/officeDocument/2006/relationships" id="259" r:id="R8201586c5c094995"/>
    <p:sldId xmlns:r="http://schemas.openxmlformats.org/officeDocument/2006/relationships" id="260" r:id="R418c18abc8084036"/>
    <p:sldId xmlns:r="http://schemas.openxmlformats.org/officeDocument/2006/relationships" id="261" r:id="R0c3d955af9854cf9"/>
    <p:sldId xmlns:r="http://schemas.openxmlformats.org/officeDocument/2006/relationships" id="262" r:id="Rfa5f505a0e9045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1df6e2749846cb" /><Relationship Type="http://schemas.openxmlformats.org/officeDocument/2006/relationships/slide" Target="/ppt/slides/slide1.xml" Id="R9cefd87a6f3142a9" /><Relationship Type="http://schemas.openxmlformats.org/officeDocument/2006/relationships/slide" Target="/ppt/slides/slide2.xml" Id="R734a7eaa074d4ddc" /><Relationship Type="http://schemas.openxmlformats.org/officeDocument/2006/relationships/slide" Target="/ppt/slides/slide3.xml" Id="R9d4c708389e44d70" /><Relationship Type="http://schemas.openxmlformats.org/officeDocument/2006/relationships/slide" Target="/ppt/slides/slide4.xml" Id="R8201586c5c094995" /><Relationship Type="http://schemas.openxmlformats.org/officeDocument/2006/relationships/slide" Target="/ppt/slides/slide5.xml" Id="R418c18abc8084036" /><Relationship Type="http://schemas.openxmlformats.org/officeDocument/2006/relationships/slide" Target="/ppt/slides/slide6.xml" Id="R0c3d955af9854cf9" /><Relationship Type="http://schemas.openxmlformats.org/officeDocument/2006/relationships/slide" Target="/ppt/slides/slide7.xml" Id="Rfa5f505a0e9045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dcac32ddf344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9a1d9058d40f7" /><Relationship Type="http://schemas.openxmlformats.org/officeDocument/2006/relationships/theme" Target="/ppt/slideMasters/theme/theme1.xml" Id="R2b7f4a96506c43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f9a1d9058d40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45fce6ab343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d38c6f53d4c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9198772914d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20927ec5548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ff19322ff4c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bfd8d9c094b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13d81f88340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SEAGULL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SEAGULL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SEAGULL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SEAGULL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SEAGULL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SEAGULL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333 343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308 796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309 117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839 932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848 524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SEAGULL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HELENE HOLAND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SEAGULL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Måltrostveien 25B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826 144 432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SEAGULL HOLDING AS</a:t>
            </a:r>
          </a:p>
        </p:txBody>
      </p:sp>
    </p:spTree>
  </p:cSld>
  <p:clrMapOvr>
    <a:masterClrMapping xmlns:a="http://schemas.openxmlformats.org/drawingml/2006/main"/>
  </p:clrMapOvr>
</p:sld>
</file>