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05f214d8e143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c7d8bfc0ba4306"/>
  </p:sldMasterIdLst>
  <p:sldIdLst>
    <p:sldId xmlns:r="http://schemas.openxmlformats.org/officeDocument/2006/relationships" id="256" r:id="Rda7e70b2ea1842fb"/>
    <p:sldId xmlns:r="http://schemas.openxmlformats.org/officeDocument/2006/relationships" id="257" r:id="R448c58b3c82f4cbb"/>
    <p:sldId xmlns:r="http://schemas.openxmlformats.org/officeDocument/2006/relationships" id="258" r:id="Rd575e6544889418a"/>
    <p:sldId xmlns:r="http://schemas.openxmlformats.org/officeDocument/2006/relationships" id="259" r:id="R4cff96fbb46a4093"/>
    <p:sldId xmlns:r="http://schemas.openxmlformats.org/officeDocument/2006/relationships" id="260" r:id="R12548e26c7734180"/>
    <p:sldId xmlns:r="http://schemas.openxmlformats.org/officeDocument/2006/relationships" id="261" r:id="Rc988d9342aea4ad1"/>
    <p:sldId xmlns:r="http://schemas.openxmlformats.org/officeDocument/2006/relationships" id="262" r:id="Red4c9ec5a29a4b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c7d8bfc0ba4306" /><Relationship Type="http://schemas.openxmlformats.org/officeDocument/2006/relationships/slide" Target="/ppt/slides/slide1.xml" Id="Rda7e70b2ea1842fb" /><Relationship Type="http://schemas.openxmlformats.org/officeDocument/2006/relationships/slide" Target="/ppt/slides/slide2.xml" Id="R448c58b3c82f4cbb" /><Relationship Type="http://schemas.openxmlformats.org/officeDocument/2006/relationships/slide" Target="/ppt/slides/slide3.xml" Id="Rd575e6544889418a" /><Relationship Type="http://schemas.openxmlformats.org/officeDocument/2006/relationships/slide" Target="/ppt/slides/slide4.xml" Id="R4cff96fbb46a4093" /><Relationship Type="http://schemas.openxmlformats.org/officeDocument/2006/relationships/slide" Target="/ppt/slides/slide5.xml" Id="R12548e26c7734180" /><Relationship Type="http://schemas.openxmlformats.org/officeDocument/2006/relationships/slide" Target="/ppt/slides/slide6.xml" Id="Rc988d9342aea4ad1" /><Relationship Type="http://schemas.openxmlformats.org/officeDocument/2006/relationships/slide" Target="/ppt/slides/slide7.xml" Id="Red4c9ec5a29a4b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7d4b0f6e1b41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d43adb71e4b77" /><Relationship Type="http://schemas.openxmlformats.org/officeDocument/2006/relationships/theme" Target="/ppt/slideMasters/theme/theme1.xml" Id="Rdfa9fd00610446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3d43adb71e4b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56668ed714a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7ebb55fa643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b744ac7c444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bb5bfb45c4b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eeb95fe7a49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809489de34b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78f4edce14d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TOCAVIMA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TOCAVIMA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TOCAVIMA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TOCAVIMA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TOCAVIMA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TOCAVIMA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465 649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471 891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TOCAVIMA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CARLSEN TORHILD HETLAND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TOCAVIMA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Buggelandsbakken 182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4324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826 159 952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TOCAVIMA AS</a:t>
            </a:r>
          </a:p>
        </p:txBody>
      </p:sp>
    </p:spTree>
  </p:cSld>
  <p:clrMapOvr>
    <a:masterClrMapping xmlns:a="http://schemas.openxmlformats.org/drawingml/2006/main"/>
  </p:clrMapOvr>
</p:sld>
</file>