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207014b714d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33439e33a54faf"/>
  </p:sldMasterIdLst>
  <p:sldIdLst>
    <p:sldId xmlns:r="http://schemas.openxmlformats.org/officeDocument/2006/relationships" id="256" r:id="Rb73f9b2209324d7d"/>
    <p:sldId xmlns:r="http://schemas.openxmlformats.org/officeDocument/2006/relationships" id="257" r:id="Rc2c9a2eb91ff4946"/>
    <p:sldId xmlns:r="http://schemas.openxmlformats.org/officeDocument/2006/relationships" id="258" r:id="Rf977ea7ebe2449d2"/>
    <p:sldId xmlns:r="http://schemas.openxmlformats.org/officeDocument/2006/relationships" id="259" r:id="R7dd85818d9ba4aec"/>
    <p:sldId xmlns:r="http://schemas.openxmlformats.org/officeDocument/2006/relationships" id="260" r:id="R9c7ef921145c4859"/>
    <p:sldId xmlns:r="http://schemas.openxmlformats.org/officeDocument/2006/relationships" id="261" r:id="R81f4e2ba70ab4b14"/>
    <p:sldId xmlns:r="http://schemas.openxmlformats.org/officeDocument/2006/relationships" id="262" r:id="R1143c510785e4d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3439e33a54faf" /><Relationship Type="http://schemas.openxmlformats.org/officeDocument/2006/relationships/slide" Target="/ppt/slides/slide1.xml" Id="Rb73f9b2209324d7d" /><Relationship Type="http://schemas.openxmlformats.org/officeDocument/2006/relationships/slide" Target="/ppt/slides/slide2.xml" Id="Rc2c9a2eb91ff4946" /><Relationship Type="http://schemas.openxmlformats.org/officeDocument/2006/relationships/slide" Target="/ppt/slides/slide3.xml" Id="Rf977ea7ebe2449d2" /><Relationship Type="http://schemas.openxmlformats.org/officeDocument/2006/relationships/slide" Target="/ppt/slides/slide4.xml" Id="R7dd85818d9ba4aec" /><Relationship Type="http://schemas.openxmlformats.org/officeDocument/2006/relationships/slide" Target="/ppt/slides/slide5.xml" Id="R9c7ef921145c4859" /><Relationship Type="http://schemas.openxmlformats.org/officeDocument/2006/relationships/slide" Target="/ppt/slides/slide6.xml" Id="R81f4e2ba70ab4b14" /><Relationship Type="http://schemas.openxmlformats.org/officeDocument/2006/relationships/slide" Target="/ppt/slides/slide7.xml" Id="R1143c510785e4d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1337fdc2644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98b79f1ea46d9" /><Relationship Type="http://schemas.openxmlformats.org/officeDocument/2006/relationships/theme" Target="/ppt/slideMasters/theme/theme1.xml" Id="Rf618d5669a404d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b98b79f1ea46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9e9a42dba4d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02cfabd4442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4b89385bc4e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32cba83cb49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56b2322354e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fed9f06494b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f8a3ffaaf43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BLAANE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77 683 000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77 848 936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ELOISE M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826 164 832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