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d80a7423b942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74d9529e1c4a4b"/>
  </p:sldMasterIdLst>
  <p:sldIdLst>
    <p:sldId xmlns:r="http://schemas.openxmlformats.org/officeDocument/2006/relationships" id="256" r:id="R99eea74aeac344bf"/>
    <p:sldId xmlns:r="http://schemas.openxmlformats.org/officeDocument/2006/relationships" id="257" r:id="R0839dd72d1004158"/>
    <p:sldId xmlns:r="http://schemas.openxmlformats.org/officeDocument/2006/relationships" id="258" r:id="R315d8f0fe91c488c"/>
    <p:sldId xmlns:r="http://schemas.openxmlformats.org/officeDocument/2006/relationships" id="259" r:id="R17575499641a4bfc"/>
    <p:sldId xmlns:r="http://schemas.openxmlformats.org/officeDocument/2006/relationships" id="260" r:id="R1660e69c65b74a2e"/>
    <p:sldId xmlns:r="http://schemas.openxmlformats.org/officeDocument/2006/relationships" id="261" r:id="R651c74bacfb04d35"/>
    <p:sldId xmlns:r="http://schemas.openxmlformats.org/officeDocument/2006/relationships" id="262" r:id="R4beb5ecadf5846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74d9529e1c4a4b" /><Relationship Type="http://schemas.openxmlformats.org/officeDocument/2006/relationships/slide" Target="/ppt/slides/slide1.xml" Id="R99eea74aeac344bf" /><Relationship Type="http://schemas.openxmlformats.org/officeDocument/2006/relationships/slide" Target="/ppt/slides/slide2.xml" Id="R0839dd72d1004158" /><Relationship Type="http://schemas.openxmlformats.org/officeDocument/2006/relationships/slide" Target="/ppt/slides/slide3.xml" Id="R315d8f0fe91c488c" /><Relationship Type="http://schemas.openxmlformats.org/officeDocument/2006/relationships/slide" Target="/ppt/slides/slide4.xml" Id="R17575499641a4bfc" /><Relationship Type="http://schemas.openxmlformats.org/officeDocument/2006/relationships/slide" Target="/ppt/slides/slide5.xml" Id="R1660e69c65b74a2e" /><Relationship Type="http://schemas.openxmlformats.org/officeDocument/2006/relationships/slide" Target="/ppt/slides/slide6.xml" Id="R651c74bacfb04d35" /><Relationship Type="http://schemas.openxmlformats.org/officeDocument/2006/relationships/slide" Target="/ppt/slides/slide7.xml" Id="R4beb5ecadf5846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c2e488395b4f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c756b2fe24446" /><Relationship Type="http://schemas.openxmlformats.org/officeDocument/2006/relationships/theme" Target="/ppt/slideMasters/theme/theme1.xml" Id="R5711df2f89af43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4c756b2fe244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caa321af545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cd3c01cb542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97a52bc8e4f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3462e74d146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1ce7d7be24f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f0931a1654d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2ce61461746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TL-HOLDING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TL-HOLDING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2 150 021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7 163 771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7 202 535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LIADAL TORGEIR FURSETH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Torgeir Liadal, Øvremovegen 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6154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826 171 812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TL-HOLDING AS</a:t>
            </a:r>
          </a:p>
        </p:txBody>
      </p:sp>
    </p:spTree>
  </p:cSld>
  <p:clrMapOvr>
    <a:masterClrMapping xmlns:a="http://schemas.openxmlformats.org/drawingml/2006/main"/>
  </p:clrMapOvr>
</p:sld>
</file>