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49d92e630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ed71a13d849a9"/>
  </p:sldMasterIdLst>
  <p:sldIdLst>
    <p:sldId xmlns:r="http://schemas.openxmlformats.org/officeDocument/2006/relationships" id="256" r:id="Rd38ee96c087a491a"/>
    <p:sldId xmlns:r="http://schemas.openxmlformats.org/officeDocument/2006/relationships" id="257" r:id="R68752b1653544857"/>
    <p:sldId xmlns:r="http://schemas.openxmlformats.org/officeDocument/2006/relationships" id="258" r:id="Rb71113a3207244d6"/>
    <p:sldId xmlns:r="http://schemas.openxmlformats.org/officeDocument/2006/relationships" id="259" r:id="R8ea4393df1044cb9"/>
    <p:sldId xmlns:r="http://schemas.openxmlformats.org/officeDocument/2006/relationships" id="260" r:id="Rdeba57f2cc88495a"/>
    <p:sldId xmlns:r="http://schemas.openxmlformats.org/officeDocument/2006/relationships" id="261" r:id="R156075b0f6334f93"/>
    <p:sldId xmlns:r="http://schemas.openxmlformats.org/officeDocument/2006/relationships" id="262" r:id="R4e589c190572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ed71a13d849a9" /><Relationship Type="http://schemas.openxmlformats.org/officeDocument/2006/relationships/slide" Target="/ppt/slides/slide1.xml" Id="Rd38ee96c087a491a" /><Relationship Type="http://schemas.openxmlformats.org/officeDocument/2006/relationships/slide" Target="/ppt/slides/slide2.xml" Id="R68752b1653544857" /><Relationship Type="http://schemas.openxmlformats.org/officeDocument/2006/relationships/slide" Target="/ppt/slides/slide3.xml" Id="Rb71113a3207244d6" /><Relationship Type="http://schemas.openxmlformats.org/officeDocument/2006/relationships/slide" Target="/ppt/slides/slide4.xml" Id="R8ea4393df1044cb9" /><Relationship Type="http://schemas.openxmlformats.org/officeDocument/2006/relationships/slide" Target="/ppt/slides/slide5.xml" Id="Rdeba57f2cc88495a" /><Relationship Type="http://schemas.openxmlformats.org/officeDocument/2006/relationships/slide" Target="/ppt/slides/slide6.xml" Id="R156075b0f6334f93" /><Relationship Type="http://schemas.openxmlformats.org/officeDocument/2006/relationships/slide" Target="/ppt/slides/slide7.xml" Id="R4e589c190572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e61834e4a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1cdcd8244828" /><Relationship Type="http://schemas.openxmlformats.org/officeDocument/2006/relationships/theme" Target="/ppt/slideMasters/theme/theme1.xml" Id="R1fda003b810d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81cdcd824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e37f635e4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fac2f7618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67486c72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952b98a07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b66668d33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ac89ee27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7f0a8a0b6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9 412 432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KARL-KRISTIAN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