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87d714e07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b6c1b93634294"/>
  </p:sldMasterIdLst>
  <p:sldIdLst>
    <p:sldId xmlns:r="http://schemas.openxmlformats.org/officeDocument/2006/relationships" id="256" r:id="R5b0ebc48ea9247cd"/>
    <p:sldId xmlns:r="http://schemas.openxmlformats.org/officeDocument/2006/relationships" id="257" r:id="Rd278ccb3c634452e"/>
    <p:sldId xmlns:r="http://schemas.openxmlformats.org/officeDocument/2006/relationships" id="258" r:id="Rcd3dd2890e9140f2"/>
    <p:sldId xmlns:r="http://schemas.openxmlformats.org/officeDocument/2006/relationships" id="259" r:id="Ra586798cac0e4b15"/>
    <p:sldId xmlns:r="http://schemas.openxmlformats.org/officeDocument/2006/relationships" id="260" r:id="R6e0ead2335e14396"/>
    <p:sldId xmlns:r="http://schemas.openxmlformats.org/officeDocument/2006/relationships" id="261" r:id="Rc8285cac2bb94227"/>
    <p:sldId xmlns:r="http://schemas.openxmlformats.org/officeDocument/2006/relationships" id="262" r:id="R152849d85ac4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b6c1b93634294" /><Relationship Type="http://schemas.openxmlformats.org/officeDocument/2006/relationships/slide" Target="/ppt/slides/slide1.xml" Id="R5b0ebc48ea9247cd" /><Relationship Type="http://schemas.openxmlformats.org/officeDocument/2006/relationships/slide" Target="/ppt/slides/slide2.xml" Id="Rd278ccb3c634452e" /><Relationship Type="http://schemas.openxmlformats.org/officeDocument/2006/relationships/slide" Target="/ppt/slides/slide3.xml" Id="Rcd3dd2890e9140f2" /><Relationship Type="http://schemas.openxmlformats.org/officeDocument/2006/relationships/slide" Target="/ppt/slides/slide4.xml" Id="Ra586798cac0e4b15" /><Relationship Type="http://schemas.openxmlformats.org/officeDocument/2006/relationships/slide" Target="/ppt/slides/slide5.xml" Id="R6e0ead2335e14396" /><Relationship Type="http://schemas.openxmlformats.org/officeDocument/2006/relationships/slide" Target="/ppt/slides/slide6.xml" Id="Rc8285cac2bb94227" /><Relationship Type="http://schemas.openxmlformats.org/officeDocument/2006/relationships/slide" Target="/ppt/slides/slide7.xml" Id="R152849d85ac4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bf1fc68e9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2570354441c9" /><Relationship Type="http://schemas.openxmlformats.org/officeDocument/2006/relationships/theme" Target="/ppt/slideMasters/theme/theme1.xml" Id="R55455a48617d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125703544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7c85e705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10058b4c3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7971bee2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4a9afa80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5d148ca8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100bb142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1da224d1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MAGNUS GAASERUD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Åstjønnvegen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