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bdbb70c3c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911cd5ebf46f3"/>
  </p:sldMasterIdLst>
  <p:sldIdLst>
    <p:sldId xmlns:r="http://schemas.openxmlformats.org/officeDocument/2006/relationships" id="256" r:id="R859bb385a50343c9"/>
    <p:sldId xmlns:r="http://schemas.openxmlformats.org/officeDocument/2006/relationships" id="257" r:id="Re131508d0f1647be"/>
    <p:sldId xmlns:r="http://schemas.openxmlformats.org/officeDocument/2006/relationships" id="258" r:id="R811b4b70abb4480d"/>
    <p:sldId xmlns:r="http://schemas.openxmlformats.org/officeDocument/2006/relationships" id="259" r:id="R0c700cddf77d46b6"/>
    <p:sldId xmlns:r="http://schemas.openxmlformats.org/officeDocument/2006/relationships" id="260" r:id="R5c350017f8dc4ef0"/>
    <p:sldId xmlns:r="http://schemas.openxmlformats.org/officeDocument/2006/relationships" id="261" r:id="Rd595220381074d79"/>
    <p:sldId xmlns:r="http://schemas.openxmlformats.org/officeDocument/2006/relationships" id="262" r:id="R46dbd273b0a2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911cd5ebf46f3" /><Relationship Type="http://schemas.openxmlformats.org/officeDocument/2006/relationships/slide" Target="/ppt/slides/slide1.xml" Id="R859bb385a50343c9" /><Relationship Type="http://schemas.openxmlformats.org/officeDocument/2006/relationships/slide" Target="/ppt/slides/slide2.xml" Id="Re131508d0f1647be" /><Relationship Type="http://schemas.openxmlformats.org/officeDocument/2006/relationships/slide" Target="/ppt/slides/slide3.xml" Id="R811b4b70abb4480d" /><Relationship Type="http://schemas.openxmlformats.org/officeDocument/2006/relationships/slide" Target="/ppt/slides/slide4.xml" Id="R0c700cddf77d46b6" /><Relationship Type="http://schemas.openxmlformats.org/officeDocument/2006/relationships/slide" Target="/ppt/slides/slide5.xml" Id="R5c350017f8dc4ef0" /><Relationship Type="http://schemas.openxmlformats.org/officeDocument/2006/relationships/slide" Target="/ppt/slides/slide6.xml" Id="Rd595220381074d79" /><Relationship Type="http://schemas.openxmlformats.org/officeDocument/2006/relationships/slide" Target="/ppt/slides/slide7.xml" Id="R46dbd273b0a2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c263370b7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b0bdd14dc48a8" /><Relationship Type="http://schemas.openxmlformats.org/officeDocument/2006/relationships/theme" Target="/ppt/slideMasters/theme/theme1.xml" Id="Rdc3ffb3767db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b0bdd14dc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41018f4a1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3c9709cd2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39a6eb65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05c35d68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44863fe8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54ff7f0e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36f06dba1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