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83940a2e784c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b4bc2330494ee2"/>
  </p:sldMasterIdLst>
  <p:sldIdLst>
    <p:sldId xmlns:r="http://schemas.openxmlformats.org/officeDocument/2006/relationships" id="256" r:id="Rd0a56749aa424d06"/>
    <p:sldId xmlns:r="http://schemas.openxmlformats.org/officeDocument/2006/relationships" id="257" r:id="R9a9aee17f7034eb3"/>
    <p:sldId xmlns:r="http://schemas.openxmlformats.org/officeDocument/2006/relationships" id="258" r:id="R0ad4b1d2c9ca4908"/>
    <p:sldId xmlns:r="http://schemas.openxmlformats.org/officeDocument/2006/relationships" id="259" r:id="R08a88024d0d94ced"/>
    <p:sldId xmlns:r="http://schemas.openxmlformats.org/officeDocument/2006/relationships" id="260" r:id="R55b6b5c41d6e4adc"/>
    <p:sldId xmlns:r="http://schemas.openxmlformats.org/officeDocument/2006/relationships" id="261" r:id="Rc36293ad03c04fed"/>
    <p:sldId xmlns:r="http://schemas.openxmlformats.org/officeDocument/2006/relationships" id="262" r:id="Ra64aa38d18c944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4bc2330494ee2" /><Relationship Type="http://schemas.openxmlformats.org/officeDocument/2006/relationships/slide" Target="/ppt/slides/slide1.xml" Id="Rd0a56749aa424d06" /><Relationship Type="http://schemas.openxmlformats.org/officeDocument/2006/relationships/slide" Target="/ppt/slides/slide2.xml" Id="R9a9aee17f7034eb3" /><Relationship Type="http://schemas.openxmlformats.org/officeDocument/2006/relationships/slide" Target="/ppt/slides/slide3.xml" Id="R0ad4b1d2c9ca4908" /><Relationship Type="http://schemas.openxmlformats.org/officeDocument/2006/relationships/slide" Target="/ppt/slides/slide4.xml" Id="R08a88024d0d94ced" /><Relationship Type="http://schemas.openxmlformats.org/officeDocument/2006/relationships/slide" Target="/ppt/slides/slide5.xml" Id="R55b6b5c41d6e4adc" /><Relationship Type="http://schemas.openxmlformats.org/officeDocument/2006/relationships/slide" Target="/ppt/slides/slide6.xml" Id="Rc36293ad03c04fed" /><Relationship Type="http://schemas.openxmlformats.org/officeDocument/2006/relationships/slide" Target="/ppt/slides/slide7.xml" Id="Ra64aa38d18c944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c906e0f6340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86d1bf02a4492" /><Relationship Type="http://schemas.openxmlformats.org/officeDocument/2006/relationships/theme" Target="/ppt/slideMasters/theme/theme1.xml" Id="R87bbe1b034c544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86d1bf02a44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517182f2e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ecf6d10d6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f92b279a74f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7edc409ac49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fe87168ff4e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838bd24bc4a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8bec9851f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STOLTZ REHAB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STOLTZ REHAB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STOLTZ REHAB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STOLTZ REHAB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STOLTZ REHAB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STOLTZ REHAB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130 332 430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13 175 475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10 468 830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9 846 042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48 501 317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STOLTZ REHAB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STOLTZ EIENDOM AS  –  93,5 %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HALLAND ESPEN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TROND ERIK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 ØRJAN MOEN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GLENN ANDRE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STOLTZ REHAB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826 188 332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STOLTZ REHAB AS</a:t>
            </a:r>
          </a:p>
        </p:txBody>
      </p:sp>
    </p:spTree>
  </p:cSld>
  <p:clrMapOvr>
    <a:masterClrMapping xmlns:a="http://schemas.openxmlformats.org/drawingml/2006/main"/>
  </p:clrMapOvr>
</p:sld>
</file>