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8f64b1738a43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f0b6cdeae047a5"/>
  </p:sldMasterIdLst>
  <p:sldIdLst>
    <p:sldId xmlns:r="http://schemas.openxmlformats.org/officeDocument/2006/relationships" id="256" r:id="Rae0565b2033f4e19"/>
    <p:sldId xmlns:r="http://schemas.openxmlformats.org/officeDocument/2006/relationships" id="257" r:id="R4c96922065484a43"/>
    <p:sldId xmlns:r="http://schemas.openxmlformats.org/officeDocument/2006/relationships" id="258" r:id="R966e877688b24f5e"/>
    <p:sldId xmlns:r="http://schemas.openxmlformats.org/officeDocument/2006/relationships" id="259" r:id="R309b99775b5744e1"/>
    <p:sldId xmlns:r="http://schemas.openxmlformats.org/officeDocument/2006/relationships" id="260" r:id="Re6d17569a0e64389"/>
    <p:sldId xmlns:r="http://schemas.openxmlformats.org/officeDocument/2006/relationships" id="261" r:id="R0eb088bab14d4476"/>
    <p:sldId xmlns:r="http://schemas.openxmlformats.org/officeDocument/2006/relationships" id="262" r:id="Rc32ecd2f24ec4d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0b6cdeae047a5" /><Relationship Type="http://schemas.openxmlformats.org/officeDocument/2006/relationships/slide" Target="/ppt/slides/slide1.xml" Id="Rae0565b2033f4e19" /><Relationship Type="http://schemas.openxmlformats.org/officeDocument/2006/relationships/slide" Target="/ppt/slides/slide2.xml" Id="R4c96922065484a43" /><Relationship Type="http://schemas.openxmlformats.org/officeDocument/2006/relationships/slide" Target="/ppt/slides/slide3.xml" Id="R966e877688b24f5e" /><Relationship Type="http://schemas.openxmlformats.org/officeDocument/2006/relationships/slide" Target="/ppt/slides/slide4.xml" Id="R309b99775b5744e1" /><Relationship Type="http://schemas.openxmlformats.org/officeDocument/2006/relationships/slide" Target="/ppt/slides/slide5.xml" Id="Re6d17569a0e64389" /><Relationship Type="http://schemas.openxmlformats.org/officeDocument/2006/relationships/slide" Target="/ppt/slides/slide6.xml" Id="R0eb088bab14d4476" /><Relationship Type="http://schemas.openxmlformats.org/officeDocument/2006/relationships/slide" Target="/ppt/slides/slide7.xml" Id="Rc32ecd2f24ec4d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113d1495946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2aee3b9c44f93" /><Relationship Type="http://schemas.openxmlformats.org/officeDocument/2006/relationships/theme" Target="/ppt/slideMasters/theme/theme1.xml" Id="Rae8eeda764da4d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e2aee3b9c44f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07f9c95cf4f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27ee972ba43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f5b28aacb4a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92b7bbf174d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46c34238d40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3e6134fc246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d9cae922443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HESIOD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HESIOD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HESIOD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HESIOD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HESIOD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HESIOD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8 606 019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8 695 497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HESIOD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WEBB EDWARD SEVERIN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HESIOD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Cecilie Webb, Industrigata 58A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826 189 592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HESIOD AS</a:t>
            </a:r>
          </a:p>
        </p:txBody>
      </p:sp>
    </p:spTree>
  </p:cSld>
  <p:clrMapOvr>
    <a:masterClrMapping xmlns:a="http://schemas.openxmlformats.org/drawingml/2006/main"/>
  </p:clrMapOvr>
</p:sld>
</file>