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2c1dda41ba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7e0dd5044d4dd4"/>
  </p:sldMasterIdLst>
  <p:sldIdLst>
    <p:sldId xmlns:r="http://schemas.openxmlformats.org/officeDocument/2006/relationships" id="256" r:id="R3901191683c841ac"/>
    <p:sldId xmlns:r="http://schemas.openxmlformats.org/officeDocument/2006/relationships" id="257" r:id="R07fe7dc55426484b"/>
    <p:sldId xmlns:r="http://schemas.openxmlformats.org/officeDocument/2006/relationships" id="258" r:id="R67fb7df649794dfb"/>
    <p:sldId xmlns:r="http://schemas.openxmlformats.org/officeDocument/2006/relationships" id="259" r:id="R9febd198fdb64dc9"/>
    <p:sldId xmlns:r="http://schemas.openxmlformats.org/officeDocument/2006/relationships" id="260" r:id="R0472cd540f0345c8"/>
    <p:sldId xmlns:r="http://schemas.openxmlformats.org/officeDocument/2006/relationships" id="261" r:id="R49051f6795a14368"/>
    <p:sldId xmlns:r="http://schemas.openxmlformats.org/officeDocument/2006/relationships" id="262" r:id="Ra4cf9f22db1c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7e0dd5044d4dd4" /><Relationship Type="http://schemas.openxmlformats.org/officeDocument/2006/relationships/slide" Target="/ppt/slides/slide1.xml" Id="R3901191683c841ac" /><Relationship Type="http://schemas.openxmlformats.org/officeDocument/2006/relationships/slide" Target="/ppt/slides/slide2.xml" Id="R07fe7dc55426484b" /><Relationship Type="http://schemas.openxmlformats.org/officeDocument/2006/relationships/slide" Target="/ppt/slides/slide3.xml" Id="R67fb7df649794dfb" /><Relationship Type="http://schemas.openxmlformats.org/officeDocument/2006/relationships/slide" Target="/ppt/slides/slide4.xml" Id="R9febd198fdb64dc9" /><Relationship Type="http://schemas.openxmlformats.org/officeDocument/2006/relationships/slide" Target="/ppt/slides/slide5.xml" Id="R0472cd540f0345c8" /><Relationship Type="http://schemas.openxmlformats.org/officeDocument/2006/relationships/slide" Target="/ppt/slides/slide6.xml" Id="R49051f6795a14368" /><Relationship Type="http://schemas.openxmlformats.org/officeDocument/2006/relationships/slide" Target="/ppt/slides/slide7.xml" Id="Ra4cf9f22db1c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3d80aee824c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4ddd3348949dc" /><Relationship Type="http://schemas.openxmlformats.org/officeDocument/2006/relationships/theme" Target="/ppt/slideMasters/theme/theme1.xml" Id="Rbd82571dd2b349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4ddd33489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8243118cf4d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1db8afdb4a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da04b061148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30549bc3f47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d700d431744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e9f1f9985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474106ecf40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8 751 716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INGVILD MØRKVED HEGGELUND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Kvålsvegen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826 285 672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 AS</a:t>
            </a:r>
          </a:p>
        </p:txBody>
      </p:sp>
    </p:spTree>
  </p:cSld>
  <p:clrMapOvr>
    <a:masterClrMapping xmlns:a="http://schemas.openxmlformats.org/drawingml/2006/main"/>
  </p:clrMapOvr>
</p:sld>
</file>