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756a67ea2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b06e797c94584"/>
  </p:sldMasterIdLst>
  <p:sldIdLst>
    <p:sldId xmlns:r="http://schemas.openxmlformats.org/officeDocument/2006/relationships" id="256" r:id="R3cca6384717248b4"/>
    <p:sldId xmlns:r="http://schemas.openxmlformats.org/officeDocument/2006/relationships" id="257" r:id="R74a3c639335240af"/>
    <p:sldId xmlns:r="http://schemas.openxmlformats.org/officeDocument/2006/relationships" id="258" r:id="R5d8ce66964fa432c"/>
    <p:sldId xmlns:r="http://schemas.openxmlformats.org/officeDocument/2006/relationships" id="259" r:id="Rf430e73abaaf4b79"/>
    <p:sldId xmlns:r="http://schemas.openxmlformats.org/officeDocument/2006/relationships" id="260" r:id="R74e12e288ee0404f"/>
    <p:sldId xmlns:r="http://schemas.openxmlformats.org/officeDocument/2006/relationships" id="261" r:id="R6a381f605cc94340"/>
    <p:sldId xmlns:r="http://schemas.openxmlformats.org/officeDocument/2006/relationships" id="262" r:id="Rb37e2b3e1894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b06e797c94584" /><Relationship Type="http://schemas.openxmlformats.org/officeDocument/2006/relationships/slide" Target="/ppt/slides/slide1.xml" Id="R3cca6384717248b4" /><Relationship Type="http://schemas.openxmlformats.org/officeDocument/2006/relationships/slide" Target="/ppt/slides/slide2.xml" Id="R74a3c639335240af" /><Relationship Type="http://schemas.openxmlformats.org/officeDocument/2006/relationships/slide" Target="/ppt/slides/slide3.xml" Id="R5d8ce66964fa432c" /><Relationship Type="http://schemas.openxmlformats.org/officeDocument/2006/relationships/slide" Target="/ppt/slides/slide4.xml" Id="Rf430e73abaaf4b79" /><Relationship Type="http://schemas.openxmlformats.org/officeDocument/2006/relationships/slide" Target="/ppt/slides/slide5.xml" Id="R74e12e288ee0404f" /><Relationship Type="http://schemas.openxmlformats.org/officeDocument/2006/relationships/slide" Target="/ppt/slides/slide6.xml" Id="R6a381f605cc94340" /><Relationship Type="http://schemas.openxmlformats.org/officeDocument/2006/relationships/slide" Target="/ppt/slides/slide7.xml" Id="Rb37e2b3e1894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c8082e85f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c09ee0d244be6" /><Relationship Type="http://schemas.openxmlformats.org/officeDocument/2006/relationships/theme" Target="/ppt/slideMasters/theme/theme1.xml" Id="Rf152009935ad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c09ee0d24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950b2884049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89e8405dd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69bd601ab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fd4f58a63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b0f519bd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9378832a7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ed85d12ec4e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47 172 342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MAGNUS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