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953b4aa13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e5b9753bf4896"/>
  </p:sldMasterIdLst>
  <p:sldIdLst>
    <p:sldId xmlns:r="http://schemas.openxmlformats.org/officeDocument/2006/relationships" id="256" r:id="R3f01aca4ab174882"/>
    <p:sldId xmlns:r="http://schemas.openxmlformats.org/officeDocument/2006/relationships" id="257" r:id="Rfa356ac0a7864765"/>
    <p:sldId xmlns:r="http://schemas.openxmlformats.org/officeDocument/2006/relationships" id="258" r:id="Raa96251fd7c24f1f"/>
    <p:sldId xmlns:r="http://schemas.openxmlformats.org/officeDocument/2006/relationships" id="259" r:id="Ra0ab0c9f36b6429c"/>
    <p:sldId xmlns:r="http://schemas.openxmlformats.org/officeDocument/2006/relationships" id="260" r:id="Rdc4836f544af46c0"/>
    <p:sldId xmlns:r="http://schemas.openxmlformats.org/officeDocument/2006/relationships" id="261" r:id="Rf4266b1059cb40f3"/>
    <p:sldId xmlns:r="http://schemas.openxmlformats.org/officeDocument/2006/relationships" id="262" r:id="R1065e39ef14f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e5b9753bf4896" /><Relationship Type="http://schemas.openxmlformats.org/officeDocument/2006/relationships/slide" Target="/ppt/slides/slide1.xml" Id="R3f01aca4ab174882" /><Relationship Type="http://schemas.openxmlformats.org/officeDocument/2006/relationships/slide" Target="/ppt/slides/slide2.xml" Id="Rfa356ac0a7864765" /><Relationship Type="http://schemas.openxmlformats.org/officeDocument/2006/relationships/slide" Target="/ppt/slides/slide3.xml" Id="Raa96251fd7c24f1f" /><Relationship Type="http://schemas.openxmlformats.org/officeDocument/2006/relationships/slide" Target="/ppt/slides/slide4.xml" Id="Ra0ab0c9f36b6429c" /><Relationship Type="http://schemas.openxmlformats.org/officeDocument/2006/relationships/slide" Target="/ppt/slides/slide5.xml" Id="Rdc4836f544af46c0" /><Relationship Type="http://schemas.openxmlformats.org/officeDocument/2006/relationships/slide" Target="/ppt/slides/slide6.xml" Id="Rf4266b1059cb40f3" /><Relationship Type="http://schemas.openxmlformats.org/officeDocument/2006/relationships/slide" Target="/ppt/slides/slide7.xml" Id="R1065e39ef14f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d2079629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bdb941584531" /><Relationship Type="http://schemas.openxmlformats.org/officeDocument/2006/relationships/theme" Target="/ppt/slideMasters/theme/theme1.xml" Id="Ra8b6e211691d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bbdb94158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525331ece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05f4434b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cfb3b6a5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a2ec9360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58991ef17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b990968e14f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3182006d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SOLØYHOLMEN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222 712 093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225 492 308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BJØRKLI LØFSNÆS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Sliperiveien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826 306 432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SOLØYHOLMEN AS</a:t>
            </a:r>
          </a:p>
        </p:txBody>
      </p:sp>
    </p:spTree>
  </p:cSld>
  <p:clrMapOvr>
    <a:masterClrMapping xmlns:a="http://schemas.openxmlformats.org/drawingml/2006/main"/>
  </p:clrMapOvr>
</p:sld>
</file>