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43a7df654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0f5abf366847e1"/>
  </p:sldMasterIdLst>
  <p:sldIdLst>
    <p:sldId xmlns:r="http://schemas.openxmlformats.org/officeDocument/2006/relationships" id="256" r:id="Rf3eb825170bf4dbd"/>
    <p:sldId xmlns:r="http://schemas.openxmlformats.org/officeDocument/2006/relationships" id="257" r:id="Rbaccded72b5e4438"/>
    <p:sldId xmlns:r="http://schemas.openxmlformats.org/officeDocument/2006/relationships" id="258" r:id="Rf86476783ee1479b"/>
    <p:sldId xmlns:r="http://schemas.openxmlformats.org/officeDocument/2006/relationships" id="259" r:id="R9d0dca5626e44f84"/>
    <p:sldId xmlns:r="http://schemas.openxmlformats.org/officeDocument/2006/relationships" id="260" r:id="R3caa04d16bd041a7"/>
    <p:sldId xmlns:r="http://schemas.openxmlformats.org/officeDocument/2006/relationships" id="261" r:id="Rafc6dfb223834ba6"/>
    <p:sldId xmlns:r="http://schemas.openxmlformats.org/officeDocument/2006/relationships" id="262" r:id="Rd7f41fbe7104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f5abf366847e1" /><Relationship Type="http://schemas.openxmlformats.org/officeDocument/2006/relationships/slide" Target="/ppt/slides/slide1.xml" Id="Rf3eb825170bf4dbd" /><Relationship Type="http://schemas.openxmlformats.org/officeDocument/2006/relationships/slide" Target="/ppt/slides/slide2.xml" Id="Rbaccded72b5e4438" /><Relationship Type="http://schemas.openxmlformats.org/officeDocument/2006/relationships/slide" Target="/ppt/slides/slide3.xml" Id="Rf86476783ee1479b" /><Relationship Type="http://schemas.openxmlformats.org/officeDocument/2006/relationships/slide" Target="/ppt/slides/slide4.xml" Id="R9d0dca5626e44f84" /><Relationship Type="http://schemas.openxmlformats.org/officeDocument/2006/relationships/slide" Target="/ppt/slides/slide5.xml" Id="R3caa04d16bd041a7" /><Relationship Type="http://schemas.openxmlformats.org/officeDocument/2006/relationships/slide" Target="/ppt/slides/slide6.xml" Id="Rafc6dfb223834ba6" /><Relationship Type="http://schemas.openxmlformats.org/officeDocument/2006/relationships/slide" Target="/ppt/slides/slide7.xml" Id="Rd7f41fbe7104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63c69d6a2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52ed52d034aab" /><Relationship Type="http://schemas.openxmlformats.org/officeDocument/2006/relationships/theme" Target="/ppt/slideMasters/theme/theme1.xml" Id="R4e300d475c56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52ed52d03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7cd8fbb74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6cd6e309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3012a60e7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238c85c19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95c71c09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45de84919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32574f6e9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MEINDERS TAMMO LUKAS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826 318 392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