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a4dfb68d14d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10d2dbd9844eb"/>
  </p:sldMasterIdLst>
  <p:sldIdLst>
    <p:sldId xmlns:r="http://schemas.openxmlformats.org/officeDocument/2006/relationships" id="256" r:id="R69c604e38053417c"/>
    <p:sldId xmlns:r="http://schemas.openxmlformats.org/officeDocument/2006/relationships" id="257" r:id="R5db26e2222264cee"/>
    <p:sldId xmlns:r="http://schemas.openxmlformats.org/officeDocument/2006/relationships" id="258" r:id="Rb0eac3c86b2b4343"/>
    <p:sldId xmlns:r="http://schemas.openxmlformats.org/officeDocument/2006/relationships" id="259" r:id="Rc94fa1dc8edb4d9e"/>
    <p:sldId xmlns:r="http://schemas.openxmlformats.org/officeDocument/2006/relationships" id="260" r:id="Rea30cd1b3d724e0a"/>
    <p:sldId xmlns:r="http://schemas.openxmlformats.org/officeDocument/2006/relationships" id="261" r:id="R27f8b32859d545c3"/>
    <p:sldId xmlns:r="http://schemas.openxmlformats.org/officeDocument/2006/relationships" id="262" r:id="Rb2f9ba8bd9aa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10d2dbd9844eb" /><Relationship Type="http://schemas.openxmlformats.org/officeDocument/2006/relationships/slide" Target="/ppt/slides/slide1.xml" Id="R69c604e38053417c" /><Relationship Type="http://schemas.openxmlformats.org/officeDocument/2006/relationships/slide" Target="/ppt/slides/slide2.xml" Id="R5db26e2222264cee" /><Relationship Type="http://schemas.openxmlformats.org/officeDocument/2006/relationships/slide" Target="/ppt/slides/slide3.xml" Id="Rb0eac3c86b2b4343" /><Relationship Type="http://schemas.openxmlformats.org/officeDocument/2006/relationships/slide" Target="/ppt/slides/slide4.xml" Id="Rc94fa1dc8edb4d9e" /><Relationship Type="http://schemas.openxmlformats.org/officeDocument/2006/relationships/slide" Target="/ppt/slides/slide5.xml" Id="Rea30cd1b3d724e0a" /><Relationship Type="http://schemas.openxmlformats.org/officeDocument/2006/relationships/slide" Target="/ppt/slides/slide6.xml" Id="R27f8b32859d545c3" /><Relationship Type="http://schemas.openxmlformats.org/officeDocument/2006/relationships/slide" Target="/ppt/slides/slide7.xml" Id="Rb2f9ba8bd9aa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c9e6f5d79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dcdfdfa14452a" /><Relationship Type="http://schemas.openxmlformats.org/officeDocument/2006/relationships/theme" Target="/ppt/slideMasters/theme/theme1.xml" Id="R1592c329468942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0dcdfdfa14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8cc3dca53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3f6f152fb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a8d92758a48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8d222e2f8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1a7868aa8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3eb8975b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1f17f7fb9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17 255 356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192 053 583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192 396 920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FREDRIKKE EGER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Skallumhagen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826 334 592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 HOLDING AS</a:t>
            </a:r>
          </a:p>
        </p:txBody>
      </p:sp>
    </p:spTree>
  </p:cSld>
  <p:clrMapOvr>
    <a:masterClrMapping xmlns:a="http://schemas.openxmlformats.org/drawingml/2006/main"/>
  </p:clrMapOvr>
</p:sld>
</file>