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46236babd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5555c8ddf41f5"/>
  </p:sldMasterIdLst>
  <p:sldIdLst>
    <p:sldId xmlns:r="http://schemas.openxmlformats.org/officeDocument/2006/relationships" id="256" r:id="Rf5ceb85b56d444d5"/>
    <p:sldId xmlns:r="http://schemas.openxmlformats.org/officeDocument/2006/relationships" id="257" r:id="Re7f16e5ea31f4f7b"/>
    <p:sldId xmlns:r="http://schemas.openxmlformats.org/officeDocument/2006/relationships" id="258" r:id="R78f3c5e2be264816"/>
    <p:sldId xmlns:r="http://schemas.openxmlformats.org/officeDocument/2006/relationships" id="259" r:id="R27f56be0f6b44226"/>
    <p:sldId xmlns:r="http://schemas.openxmlformats.org/officeDocument/2006/relationships" id="260" r:id="R0c1b3e5bb0974323"/>
    <p:sldId xmlns:r="http://schemas.openxmlformats.org/officeDocument/2006/relationships" id="261" r:id="R975ea037cf084a37"/>
    <p:sldId xmlns:r="http://schemas.openxmlformats.org/officeDocument/2006/relationships" id="262" r:id="Rfb074058fbdb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5555c8ddf41f5" /><Relationship Type="http://schemas.openxmlformats.org/officeDocument/2006/relationships/slide" Target="/ppt/slides/slide1.xml" Id="Rf5ceb85b56d444d5" /><Relationship Type="http://schemas.openxmlformats.org/officeDocument/2006/relationships/slide" Target="/ppt/slides/slide2.xml" Id="Re7f16e5ea31f4f7b" /><Relationship Type="http://schemas.openxmlformats.org/officeDocument/2006/relationships/slide" Target="/ppt/slides/slide3.xml" Id="R78f3c5e2be264816" /><Relationship Type="http://schemas.openxmlformats.org/officeDocument/2006/relationships/slide" Target="/ppt/slides/slide4.xml" Id="R27f56be0f6b44226" /><Relationship Type="http://schemas.openxmlformats.org/officeDocument/2006/relationships/slide" Target="/ppt/slides/slide5.xml" Id="R0c1b3e5bb0974323" /><Relationship Type="http://schemas.openxmlformats.org/officeDocument/2006/relationships/slide" Target="/ppt/slides/slide6.xml" Id="R975ea037cf084a37" /><Relationship Type="http://schemas.openxmlformats.org/officeDocument/2006/relationships/slide" Target="/ppt/slides/slide7.xml" Id="Rfb074058fbdb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46f5b92b8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5b108f9f4629" /><Relationship Type="http://schemas.openxmlformats.org/officeDocument/2006/relationships/theme" Target="/ppt/slideMasters/theme/theme1.xml" Id="Rcf378a6ab18e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e5b108f9f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3125a222a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9fdd243ff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55c16e9b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30a03b05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cf82c4b1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28a88b8b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94f1bda45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FT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 MASKIN AS ble etablert [år] og holder til i 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4 147 501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TJENSVOLL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4343 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826 335 122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FT MASKIN AS</a:t>
            </a:r>
          </a:p>
        </p:txBody>
      </p:sp>
    </p:spTree>
  </p:cSld>
  <p:clrMapOvr>
    <a:masterClrMapping xmlns:a="http://schemas.openxmlformats.org/drawingml/2006/main"/>
  </p:clrMapOvr>
</p:sld>
</file>