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6f896a2b0146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e84f176e674e4f"/>
  </p:sldMasterIdLst>
  <p:sldIdLst>
    <p:sldId xmlns:r="http://schemas.openxmlformats.org/officeDocument/2006/relationships" id="256" r:id="R2cd19867ba7d47f8"/>
    <p:sldId xmlns:r="http://schemas.openxmlformats.org/officeDocument/2006/relationships" id="257" r:id="Rfffa00c669dd4831"/>
    <p:sldId xmlns:r="http://schemas.openxmlformats.org/officeDocument/2006/relationships" id="258" r:id="R69a78144614b4e81"/>
    <p:sldId xmlns:r="http://schemas.openxmlformats.org/officeDocument/2006/relationships" id="259" r:id="Re22e05f6025f46d3"/>
    <p:sldId xmlns:r="http://schemas.openxmlformats.org/officeDocument/2006/relationships" id="260" r:id="Rdd1110f2eaf14d7f"/>
    <p:sldId xmlns:r="http://schemas.openxmlformats.org/officeDocument/2006/relationships" id="261" r:id="Ra33109dbc2454b77"/>
    <p:sldId xmlns:r="http://schemas.openxmlformats.org/officeDocument/2006/relationships" id="262" r:id="R5c3dcbb971824f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e84f176e674e4f" /><Relationship Type="http://schemas.openxmlformats.org/officeDocument/2006/relationships/slide" Target="/ppt/slides/slide1.xml" Id="R2cd19867ba7d47f8" /><Relationship Type="http://schemas.openxmlformats.org/officeDocument/2006/relationships/slide" Target="/ppt/slides/slide2.xml" Id="Rfffa00c669dd4831" /><Relationship Type="http://schemas.openxmlformats.org/officeDocument/2006/relationships/slide" Target="/ppt/slides/slide3.xml" Id="R69a78144614b4e81" /><Relationship Type="http://schemas.openxmlformats.org/officeDocument/2006/relationships/slide" Target="/ppt/slides/slide4.xml" Id="Re22e05f6025f46d3" /><Relationship Type="http://schemas.openxmlformats.org/officeDocument/2006/relationships/slide" Target="/ppt/slides/slide5.xml" Id="Rdd1110f2eaf14d7f" /><Relationship Type="http://schemas.openxmlformats.org/officeDocument/2006/relationships/slide" Target="/ppt/slides/slide6.xml" Id="Ra33109dbc2454b77" /><Relationship Type="http://schemas.openxmlformats.org/officeDocument/2006/relationships/slide" Target="/ppt/slides/slide7.xml" Id="R5c3dcbb971824f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b453d0f22b42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591cfff364e6e" /><Relationship Type="http://schemas.openxmlformats.org/officeDocument/2006/relationships/theme" Target="/ppt/slideMasters/theme/theme1.xml" Id="Re3ef07b08b1b4b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5591cfff364e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7887113f847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aba5ff3ae4a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12811ec2042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551b43cb143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aba6a6a704b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20389fad74a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6ff8ef68f44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ALICE ØKSHEIM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 ØKSHEIM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ALICE ØKSHEIM INVEST AS ble etablert [år] og holder til i Rognan.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 ØKSHEIM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 ØKSHEIM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 ØKSHEIM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2 029 388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81 397 074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82 373 609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 ØKSHEIM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ØKSHEIM ALICE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 ØKSHEIM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Alice Øksheim, Irisveien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8253 Rognan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826 358 572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 ØKSHEIM INVEST AS</a:t>
            </a:r>
          </a:p>
        </p:txBody>
      </p:sp>
    </p:spTree>
  </p:cSld>
  <p:clrMapOvr>
    <a:masterClrMapping xmlns:a="http://schemas.openxmlformats.org/drawingml/2006/main"/>
  </p:clrMapOvr>
</p:sld>
</file>