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24d1a7c02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562cdd10c4233"/>
  </p:sldMasterIdLst>
  <p:sldIdLst>
    <p:sldId xmlns:r="http://schemas.openxmlformats.org/officeDocument/2006/relationships" id="256" r:id="R921fe2ce3fd04dca"/>
    <p:sldId xmlns:r="http://schemas.openxmlformats.org/officeDocument/2006/relationships" id="257" r:id="Rb86bd6150c8743d8"/>
    <p:sldId xmlns:r="http://schemas.openxmlformats.org/officeDocument/2006/relationships" id="258" r:id="Rcfc01c634d644117"/>
    <p:sldId xmlns:r="http://schemas.openxmlformats.org/officeDocument/2006/relationships" id="259" r:id="R60ee80feb2344988"/>
    <p:sldId xmlns:r="http://schemas.openxmlformats.org/officeDocument/2006/relationships" id="260" r:id="R6f196ea54e62455e"/>
    <p:sldId xmlns:r="http://schemas.openxmlformats.org/officeDocument/2006/relationships" id="261" r:id="R137c674783ce4497"/>
    <p:sldId xmlns:r="http://schemas.openxmlformats.org/officeDocument/2006/relationships" id="262" r:id="R5d83fb897f33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562cdd10c4233" /><Relationship Type="http://schemas.openxmlformats.org/officeDocument/2006/relationships/slide" Target="/ppt/slides/slide1.xml" Id="R921fe2ce3fd04dca" /><Relationship Type="http://schemas.openxmlformats.org/officeDocument/2006/relationships/slide" Target="/ppt/slides/slide2.xml" Id="Rb86bd6150c8743d8" /><Relationship Type="http://schemas.openxmlformats.org/officeDocument/2006/relationships/slide" Target="/ppt/slides/slide3.xml" Id="Rcfc01c634d644117" /><Relationship Type="http://schemas.openxmlformats.org/officeDocument/2006/relationships/slide" Target="/ppt/slides/slide4.xml" Id="R60ee80feb2344988" /><Relationship Type="http://schemas.openxmlformats.org/officeDocument/2006/relationships/slide" Target="/ppt/slides/slide5.xml" Id="R6f196ea54e62455e" /><Relationship Type="http://schemas.openxmlformats.org/officeDocument/2006/relationships/slide" Target="/ppt/slides/slide6.xml" Id="R137c674783ce4497" /><Relationship Type="http://schemas.openxmlformats.org/officeDocument/2006/relationships/slide" Target="/ppt/slides/slide7.xml" Id="R5d83fb897f33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4213ce5df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b103ee024106" /><Relationship Type="http://schemas.openxmlformats.org/officeDocument/2006/relationships/theme" Target="/ppt/slideMasters/theme/theme1.xml" Id="Rbd754e222471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7b103ee02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2181d93c4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4eb254b6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4cb21018f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a5ca18d3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0bf359614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dd5e13a0e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e41f4a66c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HOLAN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HOLAN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898 403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 LORNTS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Prestgårdsveg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826 376 732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HOLAN AS</a:t>
            </a:r>
          </a:p>
        </p:txBody>
      </p:sp>
    </p:spTree>
  </p:cSld>
  <p:clrMapOvr>
    <a:masterClrMapping xmlns:a="http://schemas.openxmlformats.org/drawingml/2006/main"/>
  </p:clrMapOvr>
</p:sld>
</file>