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01c0f41e6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82e845f5d4488"/>
  </p:sldMasterIdLst>
  <p:sldIdLst>
    <p:sldId xmlns:r="http://schemas.openxmlformats.org/officeDocument/2006/relationships" id="256" r:id="R8d6554d388ae499f"/>
    <p:sldId xmlns:r="http://schemas.openxmlformats.org/officeDocument/2006/relationships" id="257" r:id="Rba27dcde3c2b4c49"/>
    <p:sldId xmlns:r="http://schemas.openxmlformats.org/officeDocument/2006/relationships" id="258" r:id="R7fee99605db7484b"/>
    <p:sldId xmlns:r="http://schemas.openxmlformats.org/officeDocument/2006/relationships" id="259" r:id="Rc2b0000d0ac74a08"/>
    <p:sldId xmlns:r="http://schemas.openxmlformats.org/officeDocument/2006/relationships" id="260" r:id="R92de23bcd5e74d5b"/>
    <p:sldId xmlns:r="http://schemas.openxmlformats.org/officeDocument/2006/relationships" id="261" r:id="R7bb40609ed3c4e64"/>
    <p:sldId xmlns:r="http://schemas.openxmlformats.org/officeDocument/2006/relationships" id="262" r:id="Rda5cf39edf32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82e845f5d4488" /><Relationship Type="http://schemas.openxmlformats.org/officeDocument/2006/relationships/slide" Target="/ppt/slides/slide1.xml" Id="R8d6554d388ae499f" /><Relationship Type="http://schemas.openxmlformats.org/officeDocument/2006/relationships/slide" Target="/ppt/slides/slide2.xml" Id="Rba27dcde3c2b4c49" /><Relationship Type="http://schemas.openxmlformats.org/officeDocument/2006/relationships/slide" Target="/ppt/slides/slide3.xml" Id="R7fee99605db7484b" /><Relationship Type="http://schemas.openxmlformats.org/officeDocument/2006/relationships/slide" Target="/ppt/slides/slide4.xml" Id="Rc2b0000d0ac74a08" /><Relationship Type="http://schemas.openxmlformats.org/officeDocument/2006/relationships/slide" Target="/ppt/slides/slide5.xml" Id="R92de23bcd5e74d5b" /><Relationship Type="http://schemas.openxmlformats.org/officeDocument/2006/relationships/slide" Target="/ppt/slides/slide6.xml" Id="R7bb40609ed3c4e64" /><Relationship Type="http://schemas.openxmlformats.org/officeDocument/2006/relationships/slide" Target="/ppt/slides/slide7.xml" Id="Rda5cf39edf32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494edd556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4ba6ed7146a3" /><Relationship Type="http://schemas.openxmlformats.org/officeDocument/2006/relationships/theme" Target="/ppt/slideMasters/theme/theme1.xml" Id="R307e219431f2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e4ba6ed71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d04f12b3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5924df34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3502e5f27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f92e1459a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114cb94e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27b9a0c3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a70ce5d0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GENEVA ROTH HOLDING CORP.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GENEVA ROTH HOLDING CORP.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KRUSE JACOB 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826 390 662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